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3.xml" ContentType="application/vnd.openxmlformats-officedocument.theme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1" r:id="rId1"/>
    <p:sldMasterId id="2147483798" r:id="rId2"/>
    <p:sldMasterId id="2147483805" r:id="rId3"/>
    <p:sldMasterId id="2147483812" r:id="rId4"/>
  </p:sldMasterIdLst>
  <p:notesMasterIdLst>
    <p:notesMasterId r:id="rId32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  <p:sldId id="277" r:id="rId26"/>
    <p:sldId id="278" r:id="rId27"/>
    <p:sldId id="279" r:id="rId28"/>
    <p:sldId id="280" r:id="rId29"/>
    <p:sldId id="281" r:id="rId30"/>
    <p:sldId id="282" r:id="rId31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5" autoAdjust="0"/>
    <p:restoredTop sz="94660" autoAdjust="0"/>
  </p:normalViewPr>
  <p:slideViewPr>
    <p:cSldViewPr snapToGrid="0" showGuides="1">
      <p:cViewPr varScale="1">
        <p:scale>
          <a:sx n="119" d="100"/>
          <a:sy n="119" d="100"/>
        </p:scale>
        <p:origin x="90" y="37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7.xml"/><Relationship Id="rId34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0E5165-90E6-4075-8EA3-BE41231911E9}" type="datetimeFigureOut">
              <a:rPr lang="de-DE" smtClean="0"/>
              <a:t>01.04.2021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5C55A7-2B01-4C3A-B683-9A15AA7F49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441681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mp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indent="0">
              <a:buNone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8152263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evice 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  <p:sp>
        <p:nvSpPr>
          <p:cNvPr id="4" name="Rechteck 3"/>
          <p:cNvSpPr/>
          <p:nvPr userDrawn="1"/>
        </p:nvSpPr>
        <p:spPr>
          <a:xfrm>
            <a:off x="0" y="2684733"/>
            <a:ext cx="12192000" cy="147556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6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1" y="2684733"/>
            <a:ext cx="5053264" cy="756299"/>
          </a:xfrm>
          <a:prstGeom prst="rect">
            <a:avLst/>
          </a:prstGeom>
          <a:noFill/>
          <a:ln>
            <a:noFill/>
          </a:ln>
        </p:spPr>
        <p:txBody>
          <a:bodyPr lIns="684000" tIns="288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68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Short Description</a:t>
            </a:r>
          </a:p>
        </p:txBody>
      </p:sp>
      <p:sp>
        <p:nvSpPr>
          <p:cNvPr id="12" name="Bildplatzhalter 11"/>
          <p:cNvSpPr>
            <a:spLocks noGrp="1"/>
          </p:cNvSpPr>
          <p:nvPr>
            <p:ph type="pic" sz="quarter" idx="12" hasCustomPrompt="1"/>
          </p:nvPr>
        </p:nvSpPr>
        <p:spPr>
          <a:xfrm>
            <a:off x="4908885" y="199"/>
            <a:ext cx="7283116" cy="685760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de-DE" dirty="0" smtClean="0"/>
              <a:t>Device Image</a:t>
            </a:r>
            <a:endParaRPr lang="de-DE" dirty="0"/>
          </a:p>
        </p:txBody>
      </p:sp>
      <p:sp>
        <p:nvSpPr>
          <p:cNvPr id="13" name="Textplatzhalter 13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3464046"/>
            <a:ext cx="5053264" cy="696256"/>
          </a:xfrm>
          <a:prstGeom prst="rect">
            <a:avLst/>
          </a:prstGeom>
          <a:noFill/>
          <a:ln>
            <a:noFill/>
          </a:ln>
        </p:spPr>
        <p:txBody>
          <a:bodyPr lIns="684000" tIns="288000" bIns="216000" anchor="b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3600" b="0" i="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Device Name</a:t>
            </a:r>
          </a:p>
        </p:txBody>
      </p:sp>
    </p:spTree>
    <p:extLst>
      <p:ext uri="{BB962C8B-B14F-4D97-AF65-F5344CB8AC3E}">
        <p14:creationId xmlns:p14="http://schemas.microsoft.com/office/powerpoint/2010/main" val="34155586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pplication/Faul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  <p:sp>
        <p:nvSpPr>
          <p:cNvPr id="9" name="Rechteck 8"/>
          <p:cNvSpPr/>
          <p:nvPr userDrawn="1"/>
        </p:nvSpPr>
        <p:spPr>
          <a:xfrm>
            <a:off x="0" y="1734180"/>
            <a:ext cx="12192000" cy="10515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14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1" y="1734180"/>
            <a:ext cx="12192001" cy="1051549"/>
          </a:xfrm>
          <a:prstGeom prst="rect">
            <a:avLst/>
          </a:prstGeom>
          <a:noFill/>
          <a:ln>
            <a:noFill/>
          </a:ln>
        </p:spPr>
        <p:txBody>
          <a:bodyPr lIns="684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6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</p:spTree>
    <p:extLst>
      <p:ext uri="{BB962C8B-B14F-4D97-AF65-F5344CB8AC3E}">
        <p14:creationId xmlns:p14="http://schemas.microsoft.com/office/powerpoint/2010/main" val="36494321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eature/Highl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hteck 8"/>
          <p:cNvSpPr/>
          <p:nvPr userDrawn="1"/>
        </p:nvSpPr>
        <p:spPr>
          <a:xfrm>
            <a:off x="0" y="196"/>
            <a:ext cx="3332747" cy="68714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7000">
                  <a:schemeClr val="accent1"/>
                </a:gs>
                <a:gs pos="6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>
                <a:solidFill>
                  <a:schemeClr val="bg1"/>
                </a:solidFill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  <p:sp>
        <p:nvSpPr>
          <p:cNvPr id="14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997100"/>
            <a:ext cx="3332747" cy="4862280"/>
          </a:xfrm>
          <a:prstGeom prst="rect">
            <a:avLst/>
          </a:prstGeom>
          <a:noFill/>
          <a:ln>
            <a:noFill/>
          </a:ln>
        </p:spPr>
        <p:txBody>
          <a:bodyPr wrap="square" lIns="180000" rIns="180000" bIns="36000" anchor="ctr" anchorCtr="1">
            <a:norm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8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</p:spTree>
    <p:extLst>
      <p:ext uri="{BB962C8B-B14F-4D97-AF65-F5344CB8AC3E}">
        <p14:creationId xmlns:p14="http://schemas.microsoft.com/office/powerpoint/2010/main" val="25604230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planation/Fun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 userDrawn="1"/>
        </p:nvSpPr>
        <p:spPr>
          <a:xfrm>
            <a:off x="9908169" y="5622878"/>
            <a:ext cx="2283832" cy="12351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Rechteck 2"/>
          <p:cNvSpPr/>
          <p:nvPr userDrawn="1"/>
        </p:nvSpPr>
        <p:spPr>
          <a:xfrm>
            <a:off x="0" y="6112299"/>
            <a:ext cx="12192000" cy="75934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6112299"/>
            <a:ext cx="12192001" cy="745701"/>
          </a:xfrm>
          <a:prstGeom prst="rect">
            <a:avLst/>
          </a:prstGeom>
          <a:noFill/>
          <a:ln>
            <a:noFill/>
          </a:ln>
        </p:spPr>
        <p:txBody>
          <a:bodyPr lIns="90000" bIns="36000" anchor="ctr" anchorCtr="1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6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  <p:sp>
        <p:nvSpPr>
          <p:cNvPr id="6" name="Textfeld 5"/>
          <p:cNvSpPr txBox="1"/>
          <p:nvPr userDrawn="1"/>
        </p:nvSpPr>
        <p:spPr>
          <a:xfrm>
            <a:off x="9908170" y="6548400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bg1">
                    <a:alpha val="30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bg1">
                    <a:alpha val="30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bg1">
                  <a:alpha val="30000"/>
                </a:schemeClr>
              </a:solidFill>
            </a:endParaRPr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</p:spTree>
    <p:extLst>
      <p:ext uri="{BB962C8B-B14F-4D97-AF65-F5344CB8AC3E}">
        <p14:creationId xmlns:p14="http://schemas.microsoft.com/office/powerpoint/2010/main" val="42626307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planation/Function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 userDrawn="1"/>
        </p:nvSpPr>
        <p:spPr>
          <a:xfrm>
            <a:off x="9908169" y="5622878"/>
            <a:ext cx="2283832" cy="12351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Rechteck 2"/>
          <p:cNvSpPr/>
          <p:nvPr userDrawn="1"/>
        </p:nvSpPr>
        <p:spPr>
          <a:xfrm>
            <a:off x="0" y="5563737"/>
            <a:ext cx="12192000" cy="13079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5563737"/>
            <a:ext cx="12192001" cy="1294263"/>
          </a:xfrm>
          <a:prstGeom prst="rect">
            <a:avLst/>
          </a:prstGeom>
          <a:noFill/>
          <a:ln>
            <a:noFill/>
          </a:ln>
        </p:spPr>
        <p:txBody>
          <a:bodyPr lIns="90000" bIns="36000" anchor="ctr" anchorCtr="1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8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  <p:sp>
        <p:nvSpPr>
          <p:cNvPr id="6" name="Textfeld 5"/>
          <p:cNvSpPr txBox="1"/>
          <p:nvPr userDrawn="1"/>
        </p:nvSpPr>
        <p:spPr>
          <a:xfrm>
            <a:off x="9908170" y="6548400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bg1">
                    <a:alpha val="30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bg1">
                    <a:alpha val="30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bg1">
                  <a:alpha val="30000"/>
                </a:schemeClr>
              </a:solidFill>
            </a:endParaRPr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</p:spTree>
    <p:extLst>
      <p:ext uri="{BB962C8B-B14F-4D97-AF65-F5344CB8AC3E}">
        <p14:creationId xmlns:p14="http://schemas.microsoft.com/office/powerpoint/2010/main" val="11320307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mp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indent="0">
              <a:buNone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34813406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  <p:sp>
        <p:nvSpPr>
          <p:cNvPr id="4" name="Rechteck 3"/>
          <p:cNvSpPr/>
          <p:nvPr userDrawn="1"/>
        </p:nvSpPr>
        <p:spPr>
          <a:xfrm>
            <a:off x="0" y="2684733"/>
            <a:ext cx="12192000" cy="147556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8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2" y="2684734"/>
            <a:ext cx="12192001" cy="756298"/>
          </a:xfrm>
          <a:prstGeom prst="rect">
            <a:avLst/>
          </a:prstGeom>
          <a:noFill/>
          <a:ln>
            <a:noFill/>
          </a:ln>
        </p:spPr>
        <p:txBody>
          <a:bodyPr lIns="684000" tIns="288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68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err="1" smtClean="0"/>
              <a:t>Presenter</a:t>
            </a:r>
            <a:endParaRPr lang="de-DE" dirty="0" smtClean="0"/>
          </a:p>
        </p:txBody>
      </p:sp>
      <p:sp>
        <p:nvSpPr>
          <p:cNvPr id="9" name="Textplatzhalter 13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3482518"/>
            <a:ext cx="12192000" cy="677784"/>
          </a:xfrm>
          <a:prstGeom prst="rect">
            <a:avLst/>
          </a:prstGeom>
          <a:noFill/>
          <a:ln>
            <a:noFill/>
          </a:ln>
        </p:spPr>
        <p:txBody>
          <a:bodyPr lIns="684000" tIns="288000" bIns="216000" anchor="b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3600" b="0" i="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Title</a:t>
            </a:r>
          </a:p>
        </p:txBody>
      </p:sp>
    </p:spTree>
    <p:extLst>
      <p:ext uri="{BB962C8B-B14F-4D97-AF65-F5344CB8AC3E}">
        <p14:creationId xmlns:p14="http://schemas.microsoft.com/office/powerpoint/2010/main" val="415179912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evice 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  <p:sp>
        <p:nvSpPr>
          <p:cNvPr id="4" name="Rechteck 3"/>
          <p:cNvSpPr/>
          <p:nvPr userDrawn="1"/>
        </p:nvSpPr>
        <p:spPr>
          <a:xfrm>
            <a:off x="0" y="2684733"/>
            <a:ext cx="12192000" cy="147556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6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1" y="2684733"/>
            <a:ext cx="5053264" cy="756299"/>
          </a:xfrm>
          <a:prstGeom prst="rect">
            <a:avLst/>
          </a:prstGeom>
          <a:noFill/>
          <a:ln>
            <a:noFill/>
          </a:ln>
        </p:spPr>
        <p:txBody>
          <a:bodyPr lIns="684000" tIns="288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68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Short Description</a:t>
            </a:r>
          </a:p>
        </p:txBody>
      </p:sp>
      <p:sp>
        <p:nvSpPr>
          <p:cNvPr id="12" name="Bildplatzhalter 11"/>
          <p:cNvSpPr>
            <a:spLocks noGrp="1"/>
          </p:cNvSpPr>
          <p:nvPr>
            <p:ph type="pic" sz="quarter" idx="12" hasCustomPrompt="1"/>
          </p:nvPr>
        </p:nvSpPr>
        <p:spPr>
          <a:xfrm>
            <a:off x="4908885" y="199"/>
            <a:ext cx="7283116" cy="685760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de-DE" dirty="0" smtClean="0"/>
              <a:t>Device Image</a:t>
            </a:r>
            <a:endParaRPr lang="de-DE" dirty="0"/>
          </a:p>
        </p:txBody>
      </p:sp>
      <p:sp>
        <p:nvSpPr>
          <p:cNvPr id="13" name="Textplatzhalter 13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3464046"/>
            <a:ext cx="5053264" cy="696256"/>
          </a:xfrm>
          <a:prstGeom prst="rect">
            <a:avLst/>
          </a:prstGeom>
          <a:noFill/>
          <a:ln>
            <a:noFill/>
          </a:ln>
        </p:spPr>
        <p:txBody>
          <a:bodyPr lIns="684000" tIns="288000" bIns="216000" anchor="b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3600" b="0" i="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Device Name</a:t>
            </a:r>
          </a:p>
        </p:txBody>
      </p:sp>
    </p:spTree>
    <p:extLst>
      <p:ext uri="{BB962C8B-B14F-4D97-AF65-F5344CB8AC3E}">
        <p14:creationId xmlns:p14="http://schemas.microsoft.com/office/powerpoint/2010/main" val="323484414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pplication/Faul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  <p:sp>
        <p:nvSpPr>
          <p:cNvPr id="9" name="Rechteck 8"/>
          <p:cNvSpPr/>
          <p:nvPr userDrawn="1"/>
        </p:nvSpPr>
        <p:spPr>
          <a:xfrm>
            <a:off x="0" y="1734180"/>
            <a:ext cx="12192000" cy="10515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14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1" y="1734180"/>
            <a:ext cx="12192001" cy="1051549"/>
          </a:xfrm>
          <a:prstGeom prst="rect">
            <a:avLst/>
          </a:prstGeom>
          <a:noFill/>
          <a:ln>
            <a:noFill/>
          </a:ln>
        </p:spPr>
        <p:txBody>
          <a:bodyPr lIns="684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6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</p:spTree>
    <p:extLst>
      <p:ext uri="{BB962C8B-B14F-4D97-AF65-F5344CB8AC3E}">
        <p14:creationId xmlns:p14="http://schemas.microsoft.com/office/powerpoint/2010/main" val="46963672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eature/Highl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hteck 8"/>
          <p:cNvSpPr/>
          <p:nvPr userDrawn="1"/>
        </p:nvSpPr>
        <p:spPr>
          <a:xfrm>
            <a:off x="0" y="196"/>
            <a:ext cx="3332747" cy="68714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7000">
                  <a:schemeClr val="accent1"/>
                </a:gs>
                <a:gs pos="6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>
                <a:solidFill>
                  <a:schemeClr val="bg1"/>
                </a:solidFill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  <p:sp>
        <p:nvSpPr>
          <p:cNvPr id="14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997100"/>
            <a:ext cx="3332747" cy="4862280"/>
          </a:xfrm>
          <a:prstGeom prst="rect">
            <a:avLst/>
          </a:prstGeom>
          <a:noFill/>
          <a:ln>
            <a:noFill/>
          </a:ln>
        </p:spPr>
        <p:txBody>
          <a:bodyPr wrap="square" lIns="180000" rIns="180000" bIns="36000" anchor="ctr" anchorCtr="1">
            <a:norm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8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</p:spTree>
    <p:extLst>
      <p:ext uri="{BB962C8B-B14F-4D97-AF65-F5344CB8AC3E}">
        <p14:creationId xmlns:p14="http://schemas.microsoft.com/office/powerpoint/2010/main" val="29628026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  <p:sp>
        <p:nvSpPr>
          <p:cNvPr id="4" name="Rechteck 3"/>
          <p:cNvSpPr/>
          <p:nvPr userDrawn="1"/>
        </p:nvSpPr>
        <p:spPr>
          <a:xfrm>
            <a:off x="0" y="2684733"/>
            <a:ext cx="12192000" cy="147556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8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2" y="2684734"/>
            <a:ext cx="12192001" cy="756298"/>
          </a:xfrm>
          <a:prstGeom prst="rect">
            <a:avLst/>
          </a:prstGeom>
          <a:noFill/>
          <a:ln>
            <a:noFill/>
          </a:ln>
        </p:spPr>
        <p:txBody>
          <a:bodyPr lIns="684000" tIns="288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68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err="1" smtClean="0"/>
              <a:t>Presenter</a:t>
            </a:r>
            <a:endParaRPr lang="de-DE" dirty="0" smtClean="0"/>
          </a:p>
        </p:txBody>
      </p:sp>
      <p:sp>
        <p:nvSpPr>
          <p:cNvPr id="9" name="Textplatzhalter 13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3482518"/>
            <a:ext cx="12192000" cy="677784"/>
          </a:xfrm>
          <a:prstGeom prst="rect">
            <a:avLst/>
          </a:prstGeom>
          <a:noFill/>
          <a:ln>
            <a:noFill/>
          </a:ln>
        </p:spPr>
        <p:txBody>
          <a:bodyPr lIns="684000" tIns="288000" bIns="216000" anchor="b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3600" b="0" i="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Title</a:t>
            </a:r>
          </a:p>
        </p:txBody>
      </p:sp>
    </p:spTree>
    <p:extLst>
      <p:ext uri="{BB962C8B-B14F-4D97-AF65-F5344CB8AC3E}">
        <p14:creationId xmlns:p14="http://schemas.microsoft.com/office/powerpoint/2010/main" val="31812285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planation/Fun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 userDrawn="1"/>
        </p:nvSpPr>
        <p:spPr>
          <a:xfrm>
            <a:off x="9908169" y="5622878"/>
            <a:ext cx="2283832" cy="12351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Rechteck 2"/>
          <p:cNvSpPr/>
          <p:nvPr userDrawn="1"/>
        </p:nvSpPr>
        <p:spPr>
          <a:xfrm>
            <a:off x="0" y="6112299"/>
            <a:ext cx="12192000" cy="75934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6112299"/>
            <a:ext cx="12192001" cy="745701"/>
          </a:xfrm>
          <a:prstGeom prst="rect">
            <a:avLst/>
          </a:prstGeom>
          <a:noFill/>
          <a:ln>
            <a:noFill/>
          </a:ln>
        </p:spPr>
        <p:txBody>
          <a:bodyPr lIns="90000" bIns="36000" anchor="ctr" anchorCtr="1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6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  <p:sp>
        <p:nvSpPr>
          <p:cNvPr id="6" name="Textfeld 5"/>
          <p:cNvSpPr txBox="1"/>
          <p:nvPr userDrawn="1"/>
        </p:nvSpPr>
        <p:spPr>
          <a:xfrm>
            <a:off x="9908170" y="6548400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bg1">
                    <a:alpha val="30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bg1">
                    <a:alpha val="30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bg1">
                  <a:alpha val="30000"/>
                </a:schemeClr>
              </a:solidFill>
            </a:endParaRPr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</p:spTree>
    <p:extLst>
      <p:ext uri="{BB962C8B-B14F-4D97-AF65-F5344CB8AC3E}">
        <p14:creationId xmlns:p14="http://schemas.microsoft.com/office/powerpoint/2010/main" val="21286444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planation/Function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 userDrawn="1"/>
        </p:nvSpPr>
        <p:spPr>
          <a:xfrm>
            <a:off x="9908169" y="5622878"/>
            <a:ext cx="2283832" cy="12351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Rechteck 2"/>
          <p:cNvSpPr/>
          <p:nvPr userDrawn="1"/>
        </p:nvSpPr>
        <p:spPr>
          <a:xfrm>
            <a:off x="0" y="5563737"/>
            <a:ext cx="12192000" cy="13079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5563737"/>
            <a:ext cx="12192001" cy="1294263"/>
          </a:xfrm>
          <a:prstGeom prst="rect">
            <a:avLst/>
          </a:prstGeom>
          <a:noFill/>
          <a:ln>
            <a:noFill/>
          </a:ln>
        </p:spPr>
        <p:txBody>
          <a:bodyPr lIns="90000" bIns="36000" anchor="ctr" anchorCtr="1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8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  <p:sp>
        <p:nvSpPr>
          <p:cNvPr id="6" name="Textfeld 5"/>
          <p:cNvSpPr txBox="1"/>
          <p:nvPr userDrawn="1"/>
        </p:nvSpPr>
        <p:spPr>
          <a:xfrm>
            <a:off x="9908170" y="6548400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bg1">
                    <a:alpha val="30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bg1">
                    <a:alpha val="30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bg1">
                  <a:alpha val="30000"/>
                </a:schemeClr>
              </a:solidFill>
            </a:endParaRPr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</p:spTree>
    <p:extLst>
      <p:ext uri="{BB962C8B-B14F-4D97-AF65-F5344CB8AC3E}">
        <p14:creationId xmlns:p14="http://schemas.microsoft.com/office/powerpoint/2010/main" val="39338661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mp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indent="0">
              <a:buNone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701070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  <p:sp>
        <p:nvSpPr>
          <p:cNvPr id="4" name="Rechteck 3"/>
          <p:cNvSpPr/>
          <p:nvPr userDrawn="1"/>
        </p:nvSpPr>
        <p:spPr>
          <a:xfrm>
            <a:off x="0" y="2684733"/>
            <a:ext cx="12192000" cy="147556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8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2" y="2684734"/>
            <a:ext cx="12192001" cy="756298"/>
          </a:xfrm>
          <a:prstGeom prst="rect">
            <a:avLst/>
          </a:prstGeom>
          <a:noFill/>
          <a:ln>
            <a:noFill/>
          </a:ln>
        </p:spPr>
        <p:txBody>
          <a:bodyPr lIns="684000" tIns="288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68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err="1" smtClean="0"/>
              <a:t>Presenter</a:t>
            </a:r>
            <a:endParaRPr lang="de-DE" dirty="0" smtClean="0"/>
          </a:p>
        </p:txBody>
      </p:sp>
      <p:sp>
        <p:nvSpPr>
          <p:cNvPr id="9" name="Textplatzhalter 13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3482518"/>
            <a:ext cx="12192000" cy="677784"/>
          </a:xfrm>
          <a:prstGeom prst="rect">
            <a:avLst/>
          </a:prstGeom>
          <a:noFill/>
          <a:ln>
            <a:noFill/>
          </a:ln>
        </p:spPr>
        <p:txBody>
          <a:bodyPr lIns="684000" tIns="288000" bIns="216000" anchor="b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3600" b="0" i="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Title</a:t>
            </a:r>
          </a:p>
        </p:txBody>
      </p:sp>
    </p:spTree>
    <p:extLst>
      <p:ext uri="{BB962C8B-B14F-4D97-AF65-F5344CB8AC3E}">
        <p14:creationId xmlns:p14="http://schemas.microsoft.com/office/powerpoint/2010/main" val="30860186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evice 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  <p:sp>
        <p:nvSpPr>
          <p:cNvPr id="4" name="Rechteck 3"/>
          <p:cNvSpPr/>
          <p:nvPr userDrawn="1"/>
        </p:nvSpPr>
        <p:spPr>
          <a:xfrm>
            <a:off x="0" y="2684733"/>
            <a:ext cx="12192000" cy="147556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6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1" y="2684733"/>
            <a:ext cx="5053264" cy="756299"/>
          </a:xfrm>
          <a:prstGeom prst="rect">
            <a:avLst/>
          </a:prstGeom>
          <a:noFill/>
          <a:ln>
            <a:noFill/>
          </a:ln>
        </p:spPr>
        <p:txBody>
          <a:bodyPr lIns="684000" tIns="288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68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Short Description</a:t>
            </a:r>
          </a:p>
        </p:txBody>
      </p:sp>
      <p:sp>
        <p:nvSpPr>
          <p:cNvPr id="12" name="Bildplatzhalter 11"/>
          <p:cNvSpPr>
            <a:spLocks noGrp="1"/>
          </p:cNvSpPr>
          <p:nvPr>
            <p:ph type="pic" sz="quarter" idx="12" hasCustomPrompt="1"/>
          </p:nvPr>
        </p:nvSpPr>
        <p:spPr>
          <a:xfrm>
            <a:off x="4908885" y="199"/>
            <a:ext cx="7283116" cy="685760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de-DE" dirty="0" smtClean="0"/>
              <a:t>Device Image</a:t>
            </a:r>
            <a:endParaRPr lang="de-DE" dirty="0"/>
          </a:p>
        </p:txBody>
      </p:sp>
      <p:sp>
        <p:nvSpPr>
          <p:cNvPr id="13" name="Textplatzhalter 13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3464046"/>
            <a:ext cx="5053264" cy="696256"/>
          </a:xfrm>
          <a:prstGeom prst="rect">
            <a:avLst/>
          </a:prstGeom>
          <a:noFill/>
          <a:ln>
            <a:noFill/>
          </a:ln>
        </p:spPr>
        <p:txBody>
          <a:bodyPr lIns="684000" tIns="288000" bIns="216000" anchor="b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3600" b="0" i="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Device Name</a:t>
            </a:r>
          </a:p>
        </p:txBody>
      </p:sp>
    </p:spTree>
    <p:extLst>
      <p:ext uri="{BB962C8B-B14F-4D97-AF65-F5344CB8AC3E}">
        <p14:creationId xmlns:p14="http://schemas.microsoft.com/office/powerpoint/2010/main" val="16294257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pplication/Faul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  <p:sp>
        <p:nvSpPr>
          <p:cNvPr id="9" name="Rechteck 8"/>
          <p:cNvSpPr/>
          <p:nvPr userDrawn="1"/>
        </p:nvSpPr>
        <p:spPr>
          <a:xfrm>
            <a:off x="0" y="1734180"/>
            <a:ext cx="12192000" cy="10515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14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1" y="1734180"/>
            <a:ext cx="12192001" cy="1051549"/>
          </a:xfrm>
          <a:prstGeom prst="rect">
            <a:avLst/>
          </a:prstGeom>
          <a:noFill/>
          <a:ln>
            <a:noFill/>
          </a:ln>
        </p:spPr>
        <p:txBody>
          <a:bodyPr lIns="684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6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</p:spTree>
    <p:extLst>
      <p:ext uri="{BB962C8B-B14F-4D97-AF65-F5344CB8AC3E}">
        <p14:creationId xmlns:p14="http://schemas.microsoft.com/office/powerpoint/2010/main" val="334242911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eature/Highl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hteck 8"/>
          <p:cNvSpPr/>
          <p:nvPr userDrawn="1"/>
        </p:nvSpPr>
        <p:spPr>
          <a:xfrm>
            <a:off x="0" y="196"/>
            <a:ext cx="3332747" cy="68714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7000">
                  <a:schemeClr val="accent1"/>
                </a:gs>
                <a:gs pos="6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>
                <a:solidFill>
                  <a:schemeClr val="bg1"/>
                </a:solidFill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  <p:sp>
        <p:nvSpPr>
          <p:cNvPr id="14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997100"/>
            <a:ext cx="3332747" cy="4862280"/>
          </a:xfrm>
          <a:prstGeom prst="rect">
            <a:avLst/>
          </a:prstGeom>
          <a:noFill/>
          <a:ln>
            <a:noFill/>
          </a:ln>
        </p:spPr>
        <p:txBody>
          <a:bodyPr wrap="square" lIns="180000" rIns="180000" bIns="36000" anchor="ctr" anchorCtr="1">
            <a:norm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8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</p:spTree>
    <p:extLst>
      <p:ext uri="{BB962C8B-B14F-4D97-AF65-F5344CB8AC3E}">
        <p14:creationId xmlns:p14="http://schemas.microsoft.com/office/powerpoint/2010/main" val="38024320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planation/Fun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 userDrawn="1"/>
        </p:nvSpPr>
        <p:spPr>
          <a:xfrm>
            <a:off x="9908169" y="5622878"/>
            <a:ext cx="2283832" cy="12351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Rechteck 2"/>
          <p:cNvSpPr/>
          <p:nvPr userDrawn="1"/>
        </p:nvSpPr>
        <p:spPr>
          <a:xfrm>
            <a:off x="0" y="6112299"/>
            <a:ext cx="12192000" cy="75934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6112299"/>
            <a:ext cx="12192001" cy="745701"/>
          </a:xfrm>
          <a:prstGeom prst="rect">
            <a:avLst/>
          </a:prstGeom>
          <a:noFill/>
          <a:ln>
            <a:noFill/>
          </a:ln>
        </p:spPr>
        <p:txBody>
          <a:bodyPr lIns="90000" bIns="36000" anchor="ctr" anchorCtr="1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6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  <p:sp>
        <p:nvSpPr>
          <p:cNvPr id="6" name="Textfeld 5"/>
          <p:cNvSpPr txBox="1"/>
          <p:nvPr userDrawn="1"/>
        </p:nvSpPr>
        <p:spPr>
          <a:xfrm>
            <a:off x="9908170" y="6548400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bg1">
                    <a:alpha val="30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bg1">
                    <a:alpha val="30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bg1">
                  <a:alpha val="30000"/>
                </a:schemeClr>
              </a:solidFill>
            </a:endParaRPr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</p:spTree>
    <p:extLst>
      <p:ext uri="{BB962C8B-B14F-4D97-AF65-F5344CB8AC3E}">
        <p14:creationId xmlns:p14="http://schemas.microsoft.com/office/powerpoint/2010/main" val="8620665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planation/Function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 userDrawn="1"/>
        </p:nvSpPr>
        <p:spPr>
          <a:xfrm>
            <a:off x="9908169" y="5622878"/>
            <a:ext cx="2283832" cy="12351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Rechteck 2"/>
          <p:cNvSpPr/>
          <p:nvPr userDrawn="1"/>
        </p:nvSpPr>
        <p:spPr>
          <a:xfrm>
            <a:off x="0" y="5563737"/>
            <a:ext cx="12192000" cy="13079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5563737"/>
            <a:ext cx="12192001" cy="1294263"/>
          </a:xfrm>
          <a:prstGeom prst="rect">
            <a:avLst/>
          </a:prstGeom>
          <a:noFill/>
          <a:ln>
            <a:noFill/>
          </a:ln>
        </p:spPr>
        <p:txBody>
          <a:bodyPr lIns="90000" bIns="36000" anchor="ctr" anchorCtr="1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8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  <p:sp>
        <p:nvSpPr>
          <p:cNvPr id="6" name="Textfeld 5"/>
          <p:cNvSpPr txBox="1"/>
          <p:nvPr userDrawn="1"/>
        </p:nvSpPr>
        <p:spPr>
          <a:xfrm>
            <a:off x="9908170" y="6548400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bg1">
                    <a:alpha val="30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bg1">
                    <a:alpha val="30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bg1">
                  <a:alpha val="30000"/>
                </a:schemeClr>
              </a:solidFill>
            </a:endParaRPr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</p:spTree>
    <p:extLst>
      <p:ext uri="{BB962C8B-B14F-4D97-AF65-F5344CB8AC3E}">
        <p14:creationId xmlns:p14="http://schemas.microsoft.com/office/powerpoint/2010/main" val="22250489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evice 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  <p:sp>
        <p:nvSpPr>
          <p:cNvPr id="4" name="Rechteck 3"/>
          <p:cNvSpPr/>
          <p:nvPr userDrawn="1"/>
        </p:nvSpPr>
        <p:spPr>
          <a:xfrm>
            <a:off x="0" y="2684733"/>
            <a:ext cx="12192000" cy="147556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6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1" y="2684733"/>
            <a:ext cx="5053264" cy="756299"/>
          </a:xfrm>
          <a:prstGeom prst="rect">
            <a:avLst/>
          </a:prstGeom>
          <a:noFill/>
          <a:ln>
            <a:noFill/>
          </a:ln>
        </p:spPr>
        <p:txBody>
          <a:bodyPr lIns="684000" tIns="288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68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Short Description</a:t>
            </a:r>
          </a:p>
        </p:txBody>
      </p:sp>
      <p:sp>
        <p:nvSpPr>
          <p:cNvPr id="12" name="Bildplatzhalter 11"/>
          <p:cNvSpPr>
            <a:spLocks noGrp="1"/>
          </p:cNvSpPr>
          <p:nvPr>
            <p:ph type="pic" sz="quarter" idx="12" hasCustomPrompt="1"/>
          </p:nvPr>
        </p:nvSpPr>
        <p:spPr>
          <a:xfrm>
            <a:off x="4908885" y="199"/>
            <a:ext cx="7283116" cy="685760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de-DE" dirty="0" smtClean="0"/>
              <a:t>Device Image</a:t>
            </a:r>
            <a:endParaRPr lang="de-DE" dirty="0"/>
          </a:p>
        </p:txBody>
      </p:sp>
      <p:sp>
        <p:nvSpPr>
          <p:cNvPr id="13" name="Textplatzhalter 13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3464046"/>
            <a:ext cx="5053264" cy="696256"/>
          </a:xfrm>
          <a:prstGeom prst="rect">
            <a:avLst/>
          </a:prstGeom>
          <a:noFill/>
          <a:ln>
            <a:noFill/>
          </a:ln>
        </p:spPr>
        <p:txBody>
          <a:bodyPr lIns="684000" tIns="288000" bIns="216000" anchor="b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3600" b="0" i="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Device Name</a:t>
            </a:r>
          </a:p>
        </p:txBody>
      </p:sp>
    </p:spTree>
    <p:extLst>
      <p:ext uri="{BB962C8B-B14F-4D97-AF65-F5344CB8AC3E}">
        <p14:creationId xmlns:p14="http://schemas.microsoft.com/office/powerpoint/2010/main" val="31312718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pplication/Faul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  <p:sp>
        <p:nvSpPr>
          <p:cNvPr id="9" name="Rechteck 8"/>
          <p:cNvSpPr/>
          <p:nvPr userDrawn="1"/>
        </p:nvSpPr>
        <p:spPr>
          <a:xfrm>
            <a:off x="0" y="1734180"/>
            <a:ext cx="12192000" cy="10515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14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1" y="1734180"/>
            <a:ext cx="12192001" cy="1051549"/>
          </a:xfrm>
          <a:prstGeom prst="rect">
            <a:avLst/>
          </a:prstGeom>
          <a:noFill/>
          <a:ln>
            <a:noFill/>
          </a:ln>
        </p:spPr>
        <p:txBody>
          <a:bodyPr lIns="684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6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</p:spTree>
    <p:extLst>
      <p:ext uri="{BB962C8B-B14F-4D97-AF65-F5344CB8AC3E}">
        <p14:creationId xmlns:p14="http://schemas.microsoft.com/office/powerpoint/2010/main" val="391937347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eature/Highl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hteck 8"/>
          <p:cNvSpPr/>
          <p:nvPr userDrawn="1"/>
        </p:nvSpPr>
        <p:spPr>
          <a:xfrm>
            <a:off x="0" y="196"/>
            <a:ext cx="3332747" cy="68714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7000">
                  <a:schemeClr val="accent1"/>
                </a:gs>
                <a:gs pos="6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>
                <a:solidFill>
                  <a:schemeClr val="bg1"/>
                </a:solidFill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  <p:sp>
        <p:nvSpPr>
          <p:cNvPr id="14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997100"/>
            <a:ext cx="3332747" cy="4862280"/>
          </a:xfrm>
          <a:prstGeom prst="rect">
            <a:avLst/>
          </a:prstGeom>
          <a:noFill/>
          <a:ln>
            <a:noFill/>
          </a:ln>
        </p:spPr>
        <p:txBody>
          <a:bodyPr wrap="square" lIns="180000" rIns="180000" bIns="36000" anchor="ctr" anchorCtr="1">
            <a:norm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8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</p:spTree>
    <p:extLst>
      <p:ext uri="{BB962C8B-B14F-4D97-AF65-F5344CB8AC3E}">
        <p14:creationId xmlns:p14="http://schemas.microsoft.com/office/powerpoint/2010/main" val="62191219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planation/Fun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 userDrawn="1"/>
        </p:nvSpPr>
        <p:spPr>
          <a:xfrm>
            <a:off x="9908169" y="5622878"/>
            <a:ext cx="2283832" cy="12351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Rechteck 2"/>
          <p:cNvSpPr/>
          <p:nvPr userDrawn="1"/>
        </p:nvSpPr>
        <p:spPr>
          <a:xfrm>
            <a:off x="0" y="6112299"/>
            <a:ext cx="12192000" cy="75934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6112299"/>
            <a:ext cx="12192001" cy="745701"/>
          </a:xfrm>
          <a:prstGeom prst="rect">
            <a:avLst/>
          </a:prstGeom>
          <a:noFill/>
          <a:ln>
            <a:noFill/>
          </a:ln>
        </p:spPr>
        <p:txBody>
          <a:bodyPr lIns="90000" bIns="36000" anchor="ctr" anchorCtr="1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6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  <p:sp>
        <p:nvSpPr>
          <p:cNvPr id="6" name="Textfeld 5"/>
          <p:cNvSpPr txBox="1"/>
          <p:nvPr userDrawn="1"/>
        </p:nvSpPr>
        <p:spPr>
          <a:xfrm>
            <a:off x="9908170" y="6548400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bg1">
                    <a:alpha val="30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bg1">
                    <a:alpha val="30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bg1">
                  <a:alpha val="30000"/>
                </a:schemeClr>
              </a:solidFill>
            </a:endParaRPr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</p:spTree>
    <p:extLst>
      <p:ext uri="{BB962C8B-B14F-4D97-AF65-F5344CB8AC3E}">
        <p14:creationId xmlns:p14="http://schemas.microsoft.com/office/powerpoint/2010/main" val="123616264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planation/Function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 userDrawn="1"/>
        </p:nvSpPr>
        <p:spPr>
          <a:xfrm>
            <a:off x="9908169" y="5622878"/>
            <a:ext cx="2283832" cy="12351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Rechteck 2"/>
          <p:cNvSpPr/>
          <p:nvPr userDrawn="1"/>
        </p:nvSpPr>
        <p:spPr>
          <a:xfrm>
            <a:off x="0" y="5563737"/>
            <a:ext cx="12192000" cy="13079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5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0" y="5563737"/>
            <a:ext cx="12192001" cy="1294263"/>
          </a:xfrm>
          <a:prstGeom prst="rect">
            <a:avLst/>
          </a:prstGeom>
          <a:noFill/>
          <a:ln>
            <a:noFill/>
          </a:ln>
        </p:spPr>
        <p:txBody>
          <a:bodyPr lIns="90000" bIns="36000" anchor="ctr" anchorCtr="1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280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Caption</a:t>
            </a:r>
          </a:p>
        </p:txBody>
      </p:sp>
      <p:sp>
        <p:nvSpPr>
          <p:cNvPr id="6" name="Textfeld 5"/>
          <p:cNvSpPr txBox="1"/>
          <p:nvPr userDrawn="1"/>
        </p:nvSpPr>
        <p:spPr>
          <a:xfrm>
            <a:off x="9908170" y="6548400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bg1">
                    <a:alpha val="30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bg1">
                    <a:alpha val="30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bg1">
                  <a:alpha val="30000"/>
                </a:schemeClr>
              </a:solidFill>
            </a:endParaRPr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TOPIC</a:t>
            </a:r>
          </a:p>
        </p:txBody>
      </p:sp>
    </p:spTree>
    <p:extLst>
      <p:ext uri="{BB962C8B-B14F-4D97-AF65-F5344CB8AC3E}">
        <p14:creationId xmlns:p14="http://schemas.microsoft.com/office/powerpoint/2010/main" val="20626051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mp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indent="0">
              <a:buNone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8461265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4"/>
          <p:cNvSpPr>
            <a:spLocks noGrp="1"/>
          </p:cNvSpPr>
          <p:nvPr>
            <p:ph type="body" sz="quarter" idx="10" hasCustomPrompt="1"/>
          </p:nvPr>
        </p:nvSpPr>
        <p:spPr>
          <a:xfrm>
            <a:off x="469361" y="384849"/>
            <a:ext cx="344646" cy="227597"/>
          </a:xfrm>
          <a:prstGeom prst="rect">
            <a:avLst/>
          </a:prstGeom>
          <a:ln w="25400" cap="flat">
            <a:gradFill flip="none" rotWithShape="1">
              <a:gsLst>
                <a:gs pos="6000">
                  <a:schemeClr val="accent1"/>
                </a:gs>
                <a:gs pos="6000">
                  <a:schemeClr val="accent2"/>
                </a:gs>
                <a:gs pos="6000">
                  <a:schemeClr val="accent2"/>
                </a:gs>
                <a:gs pos="6000">
                  <a:schemeClr val="accent2"/>
                </a:gs>
                <a:gs pos="7000">
                  <a:schemeClr val="bg1"/>
                </a:gs>
              </a:gsLst>
              <a:lin ang="16200000" scaled="1"/>
              <a:tileRect/>
            </a:gradFill>
          </a:ln>
        </p:spPr>
        <p:txBody>
          <a:bodyPr wrap="none" lIns="0" rIns="0" bIns="2880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100" baseline="0"/>
            </a:lvl1pPr>
          </a:lstStyle>
          <a:p>
            <a:pPr lvl="0"/>
            <a:r>
              <a:rPr lang="de-DE" dirty="0" smtClean="0"/>
              <a:t>TOPIC</a:t>
            </a:r>
            <a:endParaRPr lang="de-DE" dirty="0"/>
          </a:p>
        </p:txBody>
      </p:sp>
      <p:sp>
        <p:nvSpPr>
          <p:cNvPr id="4" name="Rechteck 3"/>
          <p:cNvSpPr/>
          <p:nvPr userDrawn="1"/>
        </p:nvSpPr>
        <p:spPr>
          <a:xfrm>
            <a:off x="0" y="2684733"/>
            <a:ext cx="12192000" cy="147556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baseline="-25000" dirty="0"/>
          </a:p>
        </p:txBody>
      </p:sp>
      <p:sp>
        <p:nvSpPr>
          <p:cNvPr id="8" name="Textplatzhalter 13"/>
          <p:cNvSpPr>
            <a:spLocks noGrp="1"/>
          </p:cNvSpPr>
          <p:nvPr>
            <p:ph type="body" sz="quarter" idx="11" hasCustomPrompt="1"/>
          </p:nvPr>
        </p:nvSpPr>
        <p:spPr>
          <a:xfrm>
            <a:off x="-2" y="2684734"/>
            <a:ext cx="12192001" cy="756298"/>
          </a:xfrm>
          <a:prstGeom prst="rect">
            <a:avLst/>
          </a:prstGeom>
          <a:noFill/>
          <a:ln>
            <a:noFill/>
          </a:ln>
        </p:spPr>
        <p:txBody>
          <a:bodyPr lIns="684000" tIns="288000" bIns="36000" anchor="ctr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68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err="1" smtClean="0"/>
              <a:t>Presenter</a:t>
            </a:r>
            <a:endParaRPr lang="de-DE" dirty="0" smtClean="0"/>
          </a:p>
        </p:txBody>
      </p:sp>
      <p:sp>
        <p:nvSpPr>
          <p:cNvPr id="9" name="Textplatzhalter 13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3482518"/>
            <a:ext cx="12192000" cy="677784"/>
          </a:xfrm>
          <a:prstGeom prst="rect">
            <a:avLst/>
          </a:prstGeom>
          <a:noFill/>
          <a:ln>
            <a:noFill/>
          </a:ln>
        </p:spPr>
        <p:txBody>
          <a:bodyPr lIns="684000" tIns="288000" bIns="216000" anchor="b" anchorCtr="0"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3600" b="0" i="0" baseline="0">
                <a:solidFill>
                  <a:schemeClr val="bg1"/>
                </a:solidFill>
                <a:latin typeface="+mj-l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de-DE" dirty="0" smtClean="0"/>
              <a:t>Title</a:t>
            </a:r>
          </a:p>
        </p:txBody>
      </p:sp>
    </p:spTree>
    <p:extLst>
      <p:ext uri="{BB962C8B-B14F-4D97-AF65-F5344CB8AC3E}">
        <p14:creationId xmlns:p14="http://schemas.microsoft.com/office/powerpoint/2010/main" val="340176635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theme" Target="../theme/theme2.xml"/><Relationship Id="rId3" Type="http://schemas.openxmlformats.org/officeDocument/2006/relationships/slideLayout" Target="../slideLayouts/slideLayout10.xml"/><Relationship Id="rId7" Type="http://schemas.openxmlformats.org/officeDocument/2006/relationships/slideLayout" Target="../slideLayouts/slideLayout14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6" Type="http://schemas.openxmlformats.org/officeDocument/2006/relationships/slideLayout" Target="../slideLayouts/slideLayout13.xml"/><Relationship Id="rId5" Type="http://schemas.openxmlformats.org/officeDocument/2006/relationships/slideLayout" Target="../slideLayouts/slideLayout12.xml"/><Relationship Id="rId10" Type="http://schemas.openxmlformats.org/officeDocument/2006/relationships/image" Target="../media/image2.png"/><Relationship Id="rId4" Type="http://schemas.openxmlformats.org/officeDocument/2006/relationships/slideLayout" Target="../slideLayouts/slideLayout11.xml"/><Relationship Id="rId9" Type="http://schemas.openxmlformats.org/officeDocument/2006/relationships/image" Target="../media/image1.png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theme" Target="../theme/theme3.xml"/><Relationship Id="rId3" Type="http://schemas.openxmlformats.org/officeDocument/2006/relationships/slideLayout" Target="../slideLayouts/slideLayout17.xml"/><Relationship Id="rId7" Type="http://schemas.openxmlformats.org/officeDocument/2006/relationships/slideLayout" Target="../slideLayouts/slideLayout21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Relationship Id="rId6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9.xml"/><Relationship Id="rId10" Type="http://schemas.openxmlformats.org/officeDocument/2006/relationships/image" Target="../media/image2.png"/><Relationship Id="rId4" Type="http://schemas.openxmlformats.org/officeDocument/2006/relationships/slideLayout" Target="../slideLayouts/slideLayout18.xml"/><Relationship Id="rId9" Type="http://schemas.openxmlformats.org/officeDocument/2006/relationships/image" Target="../media/image1.png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theme" Target="../theme/theme4.xml"/><Relationship Id="rId3" Type="http://schemas.openxmlformats.org/officeDocument/2006/relationships/slideLayout" Target="../slideLayouts/slideLayout24.xml"/><Relationship Id="rId7" Type="http://schemas.openxmlformats.org/officeDocument/2006/relationships/slideLayout" Target="../slideLayouts/slideLayout28.xml"/><Relationship Id="rId2" Type="http://schemas.openxmlformats.org/officeDocument/2006/relationships/slideLayout" Target="../slideLayouts/slideLayout23.xml"/><Relationship Id="rId1" Type="http://schemas.openxmlformats.org/officeDocument/2006/relationships/slideLayout" Target="../slideLayouts/slideLayout22.xml"/><Relationship Id="rId6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6.xml"/><Relationship Id="rId10" Type="http://schemas.openxmlformats.org/officeDocument/2006/relationships/image" Target="../media/image2.png"/><Relationship Id="rId4" Type="http://schemas.openxmlformats.org/officeDocument/2006/relationships/slideLayout" Target="../slideLayouts/slideLayout25.xml"/><Relationship Id="rId9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Grafik 7"/>
          <p:cNvPicPr>
            <a:picLocks noChangeAspect="1"/>
          </p:cNvPicPr>
          <p:nvPr userDrawn="1"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339427" y="438869"/>
            <a:ext cx="2403977" cy="616182"/>
          </a:xfrm>
          <a:prstGeom prst="rect">
            <a:avLst/>
          </a:prstGeom>
        </p:spPr>
      </p:pic>
      <p:sp>
        <p:nvSpPr>
          <p:cNvPr id="11" name="Textfeld 10"/>
          <p:cNvSpPr txBox="1"/>
          <p:nvPr userDrawn="1"/>
        </p:nvSpPr>
        <p:spPr>
          <a:xfrm>
            <a:off x="9908170" y="6541576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tx1">
                    <a:alpha val="25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tx1">
                    <a:alpha val="25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tx1">
                  <a:alpha val="25000"/>
                </a:schemeClr>
              </a:solidFill>
            </a:endParaRPr>
          </a:p>
        </p:txBody>
      </p:sp>
      <p:pic>
        <p:nvPicPr>
          <p:cNvPr id="14" name="Grafik 13"/>
          <p:cNvPicPr>
            <a:picLocks noChangeAspect="1"/>
          </p:cNvPicPr>
          <p:nvPr userDrawn="1"/>
        </p:nvPicPr>
        <p:blipFill>
          <a:blip r:embed="rId10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83755" y="5636525"/>
            <a:ext cx="5808245" cy="10116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784282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2" r:id="rId1"/>
    <p:sldLayoutId id="2147483793" r:id="rId2"/>
    <p:sldLayoutId id="2147483794" r:id="rId3"/>
    <p:sldLayoutId id="2147483795" r:id="rId4"/>
    <p:sldLayoutId id="2147483796" r:id="rId5"/>
    <p:sldLayoutId id="2147483797" r:id="rId6"/>
    <p:sldLayoutId id="2147483819" r:id="rId7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Grafik 7"/>
          <p:cNvPicPr>
            <a:picLocks noChangeAspect="1"/>
          </p:cNvPicPr>
          <p:nvPr userDrawn="1"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339427" y="438869"/>
            <a:ext cx="2403977" cy="616182"/>
          </a:xfrm>
          <a:prstGeom prst="rect">
            <a:avLst/>
          </a:prstGeom>
        </p:spPr>
      </p:pic>
      <p:sp>
        <p:nvSpPr>
          <p:cNvPr id="11" name="Textfeld 10"/>
          <p:cNvSpPr txBox="1"/>
          <p:nvPr userDrawn="1"/>
        </p:nvSpPr>
        <p:spPr>
          <a:xfrm>
            <a:off x="9908170" y="6541576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tx1">
                    <a:alpha val="25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tx1">
                    <a:alpha val="25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tx1">
                  <a:alpha val="25000"/>
                </a:schemeClr>
              </a:solidFill>
            </a:endParaRPr>
          </a:p>
        </p:txBody>
      </p:sp>
      <p:pic>
        <p:nvPicPr>
          <p:cNvPr id="14" name="Grafik 13"/>
          <p:cNvPicPr>
            <a:picLocks noChangeAspect="1"/>
          </p:cNvPicPr>
          <p:nvPr userDrawn="1"/>
        </p:nvPicPr>
        <p:blipFill>
          <a:blip r:embed="rId10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83755" y="5636525"/>
            <a:ext cx="5808245" cy="10116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601394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9" r:id="rId1"/>
    <p:sldLayoutId id="2147483800" r:id="rId2"/>
    <p:sldLayoutId id="2147483801" r:id="rId3"/>
    <p:sldLayoutId id="2147483802" r:id="rId4"/>
    <p:sldLayoutId id="2147483803" r:id="rId5"/>
    <p:sldLayoutId id="2147483804" r:id="rId6"/>
    <p:sldLayoutId id="2147483820" r:id="rId7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Grafik 7"/>
          <p:cNvPicPr>
            <a:picLocks noChangeAspect="1"/>
          </p:cNvPicPr>
          <p:nvPr userDrawn="1"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339427" y="438869"/>
            <a:ext cx="2403977" cy="616182"/>
          </a:xfrm>
          <a:prstGeom prst="rect">
            <a:avLst/>
          </a:prstGeom>
        </p:spPr>
      </p:pic>
      <p:sp>
        <p:nvSpPr>
          <p:cNvPr id="11" name="Textfeld 10"/>
          <p:cNvSpPr txBox="1"/>
          <p:nvPr userDrawn="1"/>
        </p:nvSpPr>
        <p:spPr>
          <a:xfrm>
            <a:off x="9908170" y="6541576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tx1">
                    <a:alpha val="25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tx1">
                    <a:alpha val="25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tx1">
                  <a:alpha val="25000"/>
                </a:schemeClr>
              </a:solidFill>
            </a:endParaRPr>
          </a:p>
        </p:txBody>
      </p:sp>
      <p:pic>
        <p:nvPicPr>
          <p:cNvPr id="14" name="Grafik 13"/>
          <p:cNvPicPr>
            <a:picLocks noChangeAspect="1"/>
          </p:cNvPicPr>
          <p:nvPr userDrawn="1"/>
        </p:nvPicPr>
        <p:blipFill>
          <a:blip r:embed="rId10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83755" y="5636525"/>
            <a:ext cx="5808245" cy="10116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033518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6" r:id="rId1"/>
    <p:sldLayoutId id="2147483807" r:id="rId2"/>
    <p:sldLayoutId id="2147483808" r:id="rId3"/>
    <p:sldLayoutId id="2147483809" r:id="rId4"/>
    <p:sldLayoutId id="2147483810" r:id="rId5"/>
    <p:sldLayoutId id="2147483811" r:id="rId6"/>
    <p:sldLayoutId id="2147483821" r:id="rId7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Grafik 7"/>
          <p:cNvPicPr>
            <a:picLocks noChangeAspect="1"/>
          </p:cNvPicPr>
          <p:nvPr userDrawn="1"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339427" y="438869"/>
            <a:ext cx="2403977" cy="616182"/>
          </a:xfrm>
          <a:prstGeom prst="rect">
            <a:avLst/>
          </a:prstGeom>
        </p:spPr>
      </p:pic>
      <p:sp>
        <p:nvSpPr>
          <p:cNvPr id="11" name="Textfeld 10"/>
          <p:cNvSpPr txBox="1"/>
          <p:nvPr userDrawn="1"/>
        </p:nvSpPr>
        <p:spPr>
          <a:xfrm>
            <a:off x="9908170" y="6541576"/>
            <a:ext cx="2283830" cy="330072"/>
          </a:xfrm>
          <a:prstGeom prst="rect">
            <a:avLst/>
          </a:prstGeom>
          <a:noFill/>
        </p:spPr>
        <p:txBody>
          <a:bodyPr wrap="none" tIns="72000" bIns="72000" rtlCol="0">
            <a:spAutoFit/>
          </a:bodyPr>
          <a:lstStyle/>
          <a:p>
            <a:r>
              <a:rPr lang="de-DE" sz="1200" dirty="0" smtClean="0">
                <a:solidFill>
                  <a:schemeClr val="tx1">
                    <a:alpha val="25000"/>
                  </a:schemeClr>
                </a:solidFill>
              </a:rPr>
              <a:t>©</a:t>
            </a:r>
            <a:r>
              <a:rPr lang="de-DE" sz="1200" baseline="0" dirty="0" smtClean="0">
                <a:solidFill>
                  <a:schemeClr val="tx1">
                    <a:alpha val="25000"/>
                  </a:schemeClr>
                </a:solidFill>
              </a:rPr>
              <a:t> HEUFT SYSTEMTECHNIK GMBH</a:t>
            </a:r>
            <a:endParaRPr lang="de-DE" sz="1200" dirty="0">
              <a:solidFill>
                <a:schemeClr val="tx1">
                  <a:alpha val="25000"/>
                </a:schemeClr>
              </a:solidFill>
            </a:endParaRPr>
          </a:p>
        </p:txBody>
      </p:sp>
      <p:pic>
        <p:nvPicPr>
          <p:cNvPr id="14" name="Grafik 13"/>
          <p:cNvPicPr>
            <a:picLocks noChangeAspect="1"/>
          </p:cNvPicPr>
          <p:nvPr userDrawn="1"/>
        </p:nvPicPr>
        <p:blipFill>
          <a:blip r:embed="rId10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83755" y="5636525"/>
            <a:ext cx="5808245" cy="10116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478996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22" r:id="rId7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930276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685184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53537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5336064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2985309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601769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6397819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Bildplatzhalter 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Textplatzhalt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4582572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8259372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7847240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02560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1086612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628779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1638322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4411587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Bildplatzhalter 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Textplatzhalt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8258392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1222617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964510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1020138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966938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Bildplatzhalter 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Textplatzhalt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327468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080798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516752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2221914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2604479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3274421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7909823"/>
      </p:ext>
    </p:extLst>
  </p:cSld>
  <p:clrMapOvr>
    <a:masterClrMapping/>
  </p:clrMapOvr>
</p:sld>
</file>

<file path=ppt/theme/theme1.xml><?xml version="1.0" encoding="utf-8"?>
<a:theme xmlns:a="http://schemas.openxmlformats.org/drawingml/2006/main" name="HEUFT Standard">
  <a:themeElements>
    <a:clrScheme name="HEUFT Standard">
      <a:dk1>
        <a:srgbClr val="000000"/>
      </a:dk1>
      <a:lt1>
        <a:sysClr val="window" lastClr="FFFFFF"/>
      </a:lt1>
      <a:dk2>
        <a:srgbClr val="000000"/>
      </a:dk2>
      <a:lt2>
        <a:srgbClr val="FFFFFF"/>
      </a:lt2>
      <a:accent1>
        <a:srgbClr val="FF6600"/>
      </a:accent1>
      <a:accent2>
        <a:srgbClr val="FF6600"/>
      </a:accent2>
      <a:accent3>
        <a:srgbClr val="009BDE"/>
      </a:accent3>
      <a:accent4>
        <a:srgbClr val="62BB47"/>
      </a:accent4>
      <a:accent5>
        <a:srgbClr val="A2238E"/>
      </a:accent5>
      <a:accent6>
        <a:srgbClr val="FFC000"/>
      </a:accent6>
      <a:hlink>
        <a:srgbClr val="FF6600"/>
      </a:hlink>
      <a:folHlink>
        <a:srgbClr val="FF660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oduktpräsentation_D2016.potx" id="{E251E074-E87E-4C44-B0D8-F2BD0393AEA1}" vid="{A5C70E1F-9AC9-4AE8-A89A-5F5255974C63}"/>
    </a:ext>
  </a:extLst>
</a:theme>
</file>

<file path=ppt/theme/theme2.xml><?xml version="1.0" encoding="utf-8"?>
<a:theme xmlns:a="http://schemas.openxmlformats.org/drawingml/2006/main" name="HEUFT Beverage">
  <a:themeElements>
    <a:clrScheme name="HEUFT Beverage">
      <a:dk1>
        <a:srgbClr val="000000"/>
      </a:dk1>
      <a:lt1>
        <a:sysClr val="window" lastClr="FFFFFF"/>
      </a:lt1>
      <a:dk2>
        <a:srgbClr val="000000"/>
      </a:dk2>
      <a:lt2>
        <a:srgbClr val="FFFFFF"/>
      </a:lt2>
      <a:accent1>
        <a:srgbClr val="009BDE"/>
      </a:accent1>
      <a:accent2>
        <a:srgbClr val="FF6600"/>
      </a:accent2>
      <a:accent3>
        <a:srgbClr val="009BDE"/>
      </a:accent3>
      <a:accent4>
        <a:srgbClr val="62BB47"/>
      </a:accent4>
      <a:accent5>
        <a:srgbClr val="A2238E"/>
      </a:accent5>
      <a:accent6>
        <a:srgbClr val="FFC000"/>
      </a:accent6>
      <a:hlink>
        <a:srgbClr val="009BDE"/>
      </a:hlink>
      <a:folHlink>
        <a:srgbClr val="009BDE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oduktpräsentation_D2016.potx" id="{E251E074-E87E-4C44-B0D8-F2BD0393AEA1}" vid="{72456E7D-1D0F-4F26-8411-0DBB8B1312B6}"/>
    </a:ext>
  </a:extLst>
</a:theme>
</file>

<file path=ppt/theme/theme3.xml><?xml version="1.0" encoding="utf-8"?>
<a:theme xmlns:a="http://schemas.openxmlformats.org/drawingml/2006/main" name="HEUFT Food">
  <a:themeElements>
    <a:clrScheme name="HEUFT Food">
      <a:dk1>
        <a:srgbClr val="000000"/>
      </a:dk1>
      <a:lt1>
        <a:sysClr val="window" lastClr="FFFFFF"/>
      </a:lt1>
      <a:dk2>
        <a:srgbClr val="000000"/>
      </a:dk2>
      <a:lt2>
        <a:srgbClr val="FFFFFF"/>
      </a:lt2>
      <a:accent1>
        <a:srgbClr val="62BB47"/>
      </a:accent1>
      <a:accent2>
        <a:srgbClr val="FF6600"/>
      </a:accent2>
      <a:accent3>
        <a:srgbClr val="009BDE"/>
      </a:accent3>
      <a:accent4>
        <a:srgbClr val="62BB47"/>
      </a:accent4>
      <a:accent5>
        <a:srgbClr val="A2238E"/>
      </a:accent5>
      <a:accent6>
        <a:srgbClr val="FFC000"/>
      </a:accent6>
      <a:hlink>
        <a:srgbClr val="62BB47"/>
      </a:hlink>
      <a:folHlink>
        <a:srgbClr val="62BB47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oduktpräsentation_D2016.potx" id="{E251E074-E87E-4C44-B0D8-F2BD0393AEA1}" vid="{A8750257-4BE9-4E96-9742-D269F93F72D6}"/>
    </a:ext>
  </a:extLst>
</a:theme>
</file>

<file path=ppt/theme/theme4.xml><?xml version="1.0" encoding="utf-8"?>
<a:theme xmlns:a="http://schemas.openxmlformats.org/drawingml/2006/main" name="HEUFT Pharma">
  <a:themeElements>
    <a:clrScheme name="HEUFT Pharma">
      <a:dk1>
        <a:srgbClr val="000000"/>
      </a:dk1>
      <a:lt1>
        <a:sysClr val="window" lastClr="FFFFFF"/>
      </a:lt1>
      <a:dk2>
        <a:srgbClr val="000000"/>
      </a:dk2>
      <a:lt2>
        <a:srgbClr val="FFFFFF"/>
      </a:lt2>
      <a:accent1>
        <a:srgbClr val="A2238E"/>
      </a:accent1>
      <a:accent2>
        <a:srgbClr val="FF6600"/>
      </a:accent2>
      <a:accent3>
        <a:srgbClr val="009BDE"/>
      </a:accent3>
      <a:accent4>
        <a:srgbClr val="62BB47"/>
      </a:accent4>
      <a:accent5>
        <a:srgbClr val="A2238E"/>
      </a:accent5>
      <a:accent6>
        <a:srgbClr val="FFC000"/>
      </a:accent6>
      <a:hlink>
        <a:srgbClr val="A2238E"/>
      </a:hlink>
      <a:folHlink>
        <a:srgbClr val="A2238E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oduktpräsentation_D2016.potx" id="{E251E074-E87E-4C44-B0D8-F2BD0393AEA1}" vid="{820AFA94-F85A-49AC-8E07-488F022176E8}"/>
    </a:ext>
  </a:extLst>
</a:theme>
</file>

<file path=ppt/theme/theme5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HEUFT_Mastel_Bev_Food_Pharma</Template>
  <TotalTime>0</TotalTime>
  <Words>0</Words>
  <Application>Microsoft Office PowerPoint</Application>
  <PresentationFormat>Breitbild</PresentationFormat>
  <Paragraphs>0</Paragraphs>
  <Slides>27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4</vt:i4>
      </vt:variant>
      <vt:variant>
        <vt:lpstr>Folientitel</vt:lpstr>
      </vt:variant>
      <vt:variant>
        <vt:i4>27</vt:i4>
      </vt:variant>
    </vt:vector>
  </HeadingPairs>
  <TitlesOfParts>
    <vt:vector size="34" baseType="lpstr">
      <vt:lpstr>Arial</vt:lpstr>
      <vt:lpstr>Calibri</vt:lpstr>
      <vt:lpstr>Calibri Light</vt:lpstr>
      <vt:lpstr>HEUFT Standard</vt:lpstr>
      <vt:lpstr>HEUFT Beverage</vt:lpstr>
      <vt:lpstr>HEUFT Food</vt:lpstr>
      <vt:lpstr>HEUFT Pharma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Tanja Laier</dc:creator>
  <cp:lastModifiedBy>Tanja Laier</cp:lastModifiedBy>
  <cp:revision>1</cp:revision>
  <dcterms:created xsi:type="dcterms:W3CDTF">2021-04-01T10:22:17Z</dcterms:created>
  <dcterms:modified xsi:type="dcterms:W3CDTF">2021-04-01T10:26:18Z</dcterms:modified>
</cp:coreProperties>
</file>

<file path=docProps/thumbnail.jpeg>
</file>