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  <p:sldMasterId id="2147483798" r:id="rId2"/>
    <p:sldMasterId id="2147483805" r:id="rId3"/>
    <p:sldMasterId id="2147483812" r:id="rId4"/>
  </p:sldMasterIdLst>
  <p:notesMasterIdLst>
    <p:notesMasterId r:id="rId28"/>
  </p:notesMasterIdLst>
  <p:sldIdLst>
    <p:sldId id="256" r:id="rId5"/>
    <p:sldId id="394" r:id="rId6"/>
    <p:sldId id="428" r:id="rId7"/>
    <p:sldId id="431" r:id="rId8"/>
    <p:sldId id="407" r:id="rId9"/>
    <p:sldId id="429" r:id="rId10"/>
    <p:sldId id="435" r:id="rId11"/>
    <p:sldId id="434" r:id="rId12"/>
    <p:sldId id="430" r:id="rId13"/>
    <p:sldId id="437" r:id="rId14"/>
    <p:sldId id="439" r:id="rId15"/>
    <p:sldId id="413" r:id="rId16"/>
    <p:sldId id="438" r:id="rId17"/>
    <p:sldId id="432" r:id="rId18"/>
    <p:sldId id="436" r:id="rId19"/>
    <p:sldId id="433" r:id="rId20"/>
    <p:sldId id="440" r:id="rId21"/>
    <p:sldId id="409" r:id="rId22"/>
    <p:sldId id="424" r:id="rId23"/>
    <p:sldId id="411" r:id="rId24"/>
    <p:sldId id="422" r:id="rId25"/>
    <p:sldId id="423" r:id="rId26"/>
    <p:sldId id="391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DE"/>
    <a:srgbClr val="62BB47"/>
    <a:srgbClr val="FF0000"/>
    <a:srgbClr val="A2238E"/>
    <a:srgbClr val="818285"/>
    <a:srgbClr val="A3238E"/>
    <a:srgbClr val="D1D2D4"/>
    <a:srgbClr val="761767"/>
    <a:srgbClr val="FF66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5" autoAdjust="0"/>
    <p:restoredTop sz="95181" autoAdjust="0"/>
  </p:normalViewPr>
  <p:slideViewPr>
    <p:cSldViewPr snapToGrid="0" showGuides="1">
      <p:cViewPr varScale="1">
        <p:scale>
          <a:sx n="106" d="100"/>
          <a:sy n="106" d="100"/>
        </p:scale>
        <p:origin x="16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2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E5165-90E6-4075-8EA3-BE41231911E9}" type="datetimeFigureOut">
              <a:rPr lang="de-DE" smtClean="0"/>
              <a:t>28.01.2021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C55A7-2B01-4C3A-B683-9A15AA7F49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168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683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870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570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334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550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13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051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012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536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979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034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066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93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55A7-2B01-4C3A-B683-9A15AA7F497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68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152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6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684733"/>
            <a:ext cx="5053264" cy="756299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Short Description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908885" y="199"/>
            <a:ext cx="7283116" cy="6857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Device Image</a:t>
            </a:r>
            <a:endParaRPr lang="de-DE" dirty="0"/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64046"/>
            <a:ext cx="5053264" cy="696256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Device Name</a:t>
            </a:r>
          </a:p>
        </p:txBody>
      </p:sp>
    </p:spTree>
    <p:extLst>
      <p:ext uri="{BB962C8B-B14F-4D97-AF65-F5344CB8AC3E}">
        <p14:creationId xmlns:p14="http://schemas.microsoft.com/office/powerpoint/2010/main" val="341555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/Fa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1734180"/>
            <a:ext cx="12192000" cy="1051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734180"/>
            <a:ext cx="12192001" cy="1051549"/>
          </a:xfrm>
          <a:prstGeom prst="rect">
            <a:avLst/>
          </a:prstGeom>
          <a:noFill/>
          <a:ln>
            <a:noFill/>
          </a:ln>
        </p:spPr>
        <p:txBody>
          <a:bodyPr lIns="684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649432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/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196"/>
            <a:ext cx="3332747" cy="6871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7000">
                  <a:schemeClr val="accent1"/>
                </a:gs>
                <a:gs pos="6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97100"/>
            <a:ext cx="3332747" cy="4862280"/>
          </a:xfrm>
          <a:prstGeom prst="rect">
            <a:avLst/>
          </a:prstGeom>
          <a:noFill/>
          <a:ln>
            <a:noFill/>
          </a:ln>
        </p:spPr>
        <p:txBody>
          <a:bodyPr wrap="square" lIns="180000" rIns="180000" bIns="36000"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56042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6112299"/>
            <a:ext cx="12192000" cy="759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112299"/>
            <a:ext cx="12192001" cy="745701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4262630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5563737"/>
            <a:ext cx="12192000" cy="1307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63737"/>
            <a:ext cx="12192001" cy="1294263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13203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8134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2" y="2684734"/>
            <a:ext cx="12192001" cy="756298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 smtClean="0"/>
              <a:t>Presenter</a:t>
            </a:r>
            <a:endParaRPr lang="de-DE" dirty="0" smtClean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82518"/>
            <a:ext cx="12192000" cy="677784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5179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6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684733"/>
            <a:ext cx="5053264" cy="756299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Short Description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908885" y="199"/>
            <a:ext cx="7283116" cy="6857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Device Image</a:t>
            </a:r>
            <a:endParaRPr lang="de-DE" dirty="0"/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64046"/>
            <a:ext cx="5053264" cy="696256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Device Name</a:t>
            </a:r>
          </a:p>
        </p:txBody>
      </p:sp>
    </p:spTree>
    <p:extLst>
      <p:ext uri="{BB962C8B-B14F-4D97-AF65-F5344CB8AC3E}">
        <p14:creationId xmlns:p14="http://schemas.microsoft.com/office/powerpoint/2010/main" val="3234844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/Fa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1734180"/>
            <a:ext cx="12192000" cy="1051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734180"/>
            <a:ext cx="12192001" cy="1051549"/>
          </a:xfrm>
          <a:prstGeom prst="rect">
            <a:avLst/>
          </a:prstGeom>
          <a:noFill/>
          <a:ln>
            <a:noFill/>
          </a:ln>
        </p:spPr>
        <p:txBody>
          <a:bodyPr lIns="684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69636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/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196"/>
            <a:ext cx="3332747" cy="6871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7000">
                  <a:schemeClr val="accent1"/>
                </a:gs>
                <a:gs pos="6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97100"/>
            <a:ext cx="3332747" cy="4862280"/>
          </a:xfrm>
          <a:prstGeom prst="rect">
            <a:avLst/>
          </a:prstGeom>
          <a:noFill/>
          <a:ln>
            <a:noFill/>
          </a:ln>
        </p:spPr>
        <p:txBody>
          <a:bodyPr wrap="square" lIns="180000" rIns="180000" bIns="36000"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96280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2" y="2684734"/>
            <a:ext cx="12192001" cy="756298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 smtClean="0"/>
              <a:t>Presenter</a:t>
            </a:r>
            <a:endParaRPr lang="de-DE" dirty="0" smtClean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82518"/>
            <a:ext cx="12192000" cy="677784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81228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6112299"/>
            <a:ext cx="12192000" cy="759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112299"/>
            <a:ext cx="12192001" cy="745701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2128644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5563737"/>
            <a:ext cx="12192000" cy="1307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63737"/>
            <a:ext cx="12192001" cy="1294263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393386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107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2" y="2684734"/>
            <a:ext cx="12192001" cy="756298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 smtClean="0"/>
              <a:t>Presenter</a:t>
            </a:r>
            <a:endParaRPr lang="de-DE" dirty="0" smtClean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82518"/>
            <a:ext cx="12192000" cy="677784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86018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6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684733"/>
            <a:ext cx="5053264" cy="756299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Short Description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908885" y="199"/>
            <a:ext cx="7283116" cy="6857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Device Image</a:t>
            </a:r>
            <a:endParaRPr lang="de-DE" dirty="0"/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64046"/>
            <a:ext cx="5053264" cy="696256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Device Name</a:t>
            </a:r>
          </a:p>
        </p:txBody>
      </p:sp>
    </p:spTree>
    <p:extLst>
      <p:ext uri="{BB962C8B-B14F-4D97-AF65-F5344CB8AC3E}">
        <p14:creationId xmlns:p14="http://schemas.microsoft.com/office/powerpoint/2010/main" val="1629425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/Fa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1734180"/>
            <a:ext cx="12192000" cy="1051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734180"/>
            <a:ext cx="12192001" cy="1051549"/>
          </a:xfrm>
          <a:prstGeom prst="rect">
            <a:avLst/>
          </a:prstGeom>
          <a:noFill/>
          <a:ln>
            <a:noFill/>
          </a:ln>
        </p:spPr>
        <p:txBody>
          <a:bodyPr lIns="684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34242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/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196"/>
            <a:ext cx="3332747" cy="6871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7000">
                  <a:schemeClr val="accent1"/>
                </a:gs>
                <a:gs pos="6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97100"/>
            <a:ext cx="3332747" cy="4862280"/>
          </a:xfrm>
          <a:prstGeom prst="rect">
            <a:avLst/>
          </a:prstGeom>
          <a:noFill/>
          <a:ln>
            <a:noFill/>
          </a:ln>
        </p:spPr>
        <p:txBody>
          <a:bodyPr wrap="square" lIns="180000" rIns="180000" bIns="36000"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802432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6112299"/>
            <a:ext cx="12192000" cy="759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112299"/>
            <a:ext cx="12192001" cy="745701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86206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5563737"/>
            <a:ext cx="12192000" cy="1307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63737"/>
            <a:ext cx="12192001" cy="1294263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222504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0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6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684733"/>
            <a:ext cx="5053264" cy="756299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Short Description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908885" y="199"/>
            <a:ext cx="7283116" cy="6857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 smtClean="0"/>
              <a:t>Device Image</a:t>
            </a:r>
            <a:endParaRPr lang="de-DE" dirty="0"/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64046"/>
            <a:ext cx="5053264" cy="696256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Device Name</a:t>
            </a:r>
          </a:p>
        </p:txBody>
      </p:sp>
    </p:spTree>
    <p:extLst>
      <p:ext uri="{BB962C8B-B14F-4D97-AF65-F5344CB8AC3E}">
        <p14:creationId xmlns:p14="http://schemas.microsoft.com/office/powerpoint/2010/main" val="3131271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170905_2017 UPS_PPT Vorlage2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352" y="1600201"/>
            <a:ext cx="10972800" cy="4525963"/>
          </a:xfrm>
          <a:prstGeom prst="rect">
            <a:avLst/>
          </a:prstGeom>
        </p:spPr>
        <p:txBody>
          <a:bodyPr lIns="0" tIns="0" bIns="0">
            <a:normAutofit/>
          </a:bodyPr>
          <a:lstStyle>
            <a:lvl1pPr>
              <a:spcBef>
                <a:spcPts val="800"/>
              </a:spcBef>
              <a:defRPr sz="2400" baseline="0">
                <a:latin typeface="Arial"/>
              </a:defRPr>
            </a:lvl1pPr>
            <a:lvl2pPr>
              <a:spcBef>
                <a:spcPts val="800"/>
              </a:spcBef>
              <a:defRPr sz="2400" baseline="0">
                <a:latin typeface="Arial"/>
              </a:defRPr>
            </a:lvl2pPr>
            <a:lvl3pPr>
              <a:spcBef>
                <a:spcPts val="800"/>
              </a:spcBef>
              <a:defRPr sz="2400" baseline="0">
                <a:latin typeface="Arial"/>
              </a:defRPr>
            </a:lvl3pPr>
            <a:lvl4pPr>
              <a:spcBef>
                <a:spcPts val="800"/>
              </a:spcBef>
              <a:defRPr sz="2400" baseline="0">
                <a:latin typeface="Arial"/>
              </a:defRPr>
            </a:lvl4pPr>
            <a:lvl5pPr>
              <a:spcBef>
                <a:spcPts val="800"/>
              </a:spcBef>
              <a:defRPr sz="2400" baseline="0">
                <a:latin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665618" y="209412"/>
            <a:ext cx="9916783" cy="746569"/>
          </a:xfrm>
          <a:prstGeom prst="rect">
            <a:avLst/>
          </a:prstGeom>
        </p:spPr>
        <p:txBody>
          <a:bodyPr vert="horz" lIns="0" tIns="0" rIns="0" bIns="46800"/>
          <a:lstStyle>
            <a:lvl1pPr>
              <a:spcBef>
                <a:spcPts val="0"/>
              </a:spcBef>
              <a:spcAft>
                <a:spcPts val="0"/>
              </a:spcAft>
              <a:defRPr sz="2133" b="0" i="0" spc="67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de-DE" dirty="0" err="1"/>
              <a:t>Slide</a:t>
            </a:r>
            <a:r>
              <a:rPr lang="de-DE" dirty="0"/>
              <a:t> Title Headline</a:t>
            </a:r>
          </a:p>
        </p:txBody>
      </p:sp>
    </p:spTree>
    <p:extLst>
      <p:ext uri="{BB962C8B-B14F-4D97-AF65-F5344CB8AC3E}">
        <p14:creationId xmlns:p14="http://schemas.microsoft.com/office/powerpoint/2010/main" val="118823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/Fa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0" y="1734180"/>
            <a:ext cx="12192000" cy="1051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734180"/>
            <a:ext cx="12192001" cy="1051549"/>
          </a:xfrm>
          <a:prstGeom prst="rect">
            <a:avLst/>
          </a:prstGeom>
          <a:noFill/>
          <a:ln>
            <a:noFill/>
          </a:ln>
        </p:spPr>
        <p:txBody>
          <a:bodyPr lIns="684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91937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/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196"/>
            <a:ext cx="3332747" cy="68714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7000">
                  <a:schemeClr val="accent1"/>
                </a:gs>
                <a:gs pos="6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97100"/>
            <a:ext cx="3332747" cy="4862280"/>
          </a:xfrm>
          <a:prstGeom prst="rect">
            <a:avLst/>
          </a:prstGeom>
          <a:noFill/>
          <a:ln>
            <a:noFill/>
          </a:ln>
        </p:spPr>
        <p:txBody>
          <a:bodyPr wrap="square" lIns="180000" rIns="180000" bIns="36000"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621912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6112299"/>
            <a:ext cx="12192000" cy="759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112299"/>
            <a:ext cx="12192001" cy="745701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23616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anation/Fun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908169" y="5622878"/>
            <a:ext cx="2283832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0" y="5563737"/>
            <a:ext cx="12192000" cy="1307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63737"/>
            <a:ext cx="12192001" cy="1294263"/>
          </a:xfrm>
          <a:prstGeom prst="rect">
            <a:avLst/>
          </a:prstGeom>
          <a:noFill/>
          <a:ln>
            <a:noFill/>
          </a:ln>
        </p:spPr>
        <p:txBody>
          <a:bodyPr lIns="90000" bIns="36000"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Caption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9908170" y="6548400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bg1">
                    <a:alpha val="30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bg1">
                    <a:alpha val="30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20626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6126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9361" y="384849"/>
            <a:ext cx="344646" cy="227597"/>
          </a:xfrm>
          <a:prstGeom prst="rect">
            <a:avLst/>
          </a:prstGeom>
          <a:ln w="25400" cap="flat">
            <a:gradFill flip="none" rotWithShape="1">
              <a:gsLst>
                <a:gs pos="6000">
                  <a:schemeClr val="accent1"/>
                </a:gs>
                <a:gs pos="6000">
                  <a:schemeClr val="accent2"/>
                </a:gs>
                <a:gs pos="6000">
                  <a:schemeClr val="accent2"/>
                </a:gs>
                <a:gs pos="6000">
                  <a:schemeClr val="accent2"/>
                </a:gs>
                <a:gs pos="7000">
                  <a:schemeClr val="bg1"/>
                </a:gs>
              </a:gsLst>
              <a:lin ang="16200000" scaled="1"/>
              <a:tileRect/>
            </a:gradFill>
          </a:ln>
        </p:spPr>
        <p:txBody>
          <a:bodyPr wrap="none" lIns="0" rIns="0" bIns="288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aseline="0"/>
            </a:lvl1pPr>
          </a:lstStyle>
          <a:p>
            <a:pPr lvl="0"/>
            <a:r>
              <a:rPr lang="de-DE" dirty="0" smtClean="0"/>
              <a:t>TOPIC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0" y="2684733"/>
            <a:ext cx="12192000" cy="147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aseline="-25000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2" y="2684734"/>
            <a:ext cx="12192001" cy="756298"/>
          </a:xfrm>
          <a:prstGeom prst="rect">
            <a:avLst/>
          </a:prstGeom>
          <a:noFill/>
          <a:ln>
            <a:noFill/>
          </a:ln>
        </p:spPr>
        <p:txBody>
          <a:bodyPr lIns="684000" tIns="288000" bIns="36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 smtClean="0"/>
              <a:t>Presenter</a:t>
            </a:r>
            <a:endParaRPr lang="de-DE" dirty="0" smtClean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82518"/>
            <a:ext cx="12192000" cy="677784"/>
          </a:xfrm>
          <a:prstGeom prst="rect">
            <a:avLst/>
          </a:prstGeom>
          <a:noFill/>
          <a:ln>
            <a:noFill/>
          </a:ln>
        </p:spPr>
        <p:txBody>
          <a:bodyPr lIns="684000" tIns="288000" bIns="216000"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01766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27" y="438869"/>
            <a:ext cx="2403977" cy="616182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908170" y="6541576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alpha val="25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tx1">
                    <a:alpha val="25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55" y="5636525"/>
            <a:ext cx="5808245" cy="10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2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81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27" y="438869"/>
            <a:ext cx="2403977" cy="616182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908170" y="6541576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alpha val="25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tx1">
                    <a:alpha val="25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55" y="5636525"/>
            <a:ext cx="5808245" cy="10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3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20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27" y="438869"/>
            <a:ext cx="2403977" cy="616182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908170" y="6541576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alpha val="25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tx1">
                    <a:alpha val="25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55" y="5636525"/>
            <a:ext cx="5808245" cy="10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5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21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27" y="438869"/>
            <a:ext cx="2403977" cy="616182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908170" y="6541576"/>
            <a:ext cx="2283830" cy="330072"/>
          </a:xfrm>
          <a:prstGeom prst="rect">
            <a:avLst/>
          </a:prstGeom>
          <a:noFill/>
        </p:spPr>
        <p:txBody>
          <a:bodyPr wrap="none" tIns="72000" bIns="72000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alpha val="25000"/>
                  </a:schemeClr>
                </a:solidFill>
              </a:rPr>
              <a:t>©</a:t>
            </a:r>
            <a:r>
              <a:rPr lang="de-DE" sz="1200" baseline="0" dirty="0" smtClean="0">
                <a:solidFill>
                  <a:schemeClr val="tx1">
                    <a:alpha val="25000"/>
                  </a:schemeClr>
                </a:solidFill>
              </a:rPr>
              <a:t> HEUFT SYSTEMTECHNIK GMBH</a:t>
            </a:r>
            <a:endParaRPr lang="de-DE" sz="1200" dirty="0">
              <a:solidFill>
                <a:schemeClr val="tx1">
                  <a:alpha val="25000"/>
                </a:scheme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55" y="5636525"/>
            <a:ext cx="5808245" cy="10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9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22" r:id="rId7"/>
    <p:sldLayoutId id="2147483825" r:id="rId8"/>
    <p:sldLayoutId id="2147483826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pharma@heuft.com" TargetMode="External"/><Relationship Id="rId2" Type="http://schemas.openxmlformats.org/officeDocument/2006/relationships/hyperlink" Target="http://www.heuft.com/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400" dirty="0"/>
              <a:t>Sebastian Mayer – </a:t>
            </a:r>
            <a:r>
              <a:rPr lang="de-DE" sz="1400" i="1" dirty="0" err="1"/>
              <a:t>Product</a:t>
            </a:r>
            <a:r>
              <a:rPr lang="de-DE" sz="1400" i="1" dirty="0"/>
              <a:t> Manager </a:t>
            </a:r>
            <a:r>
              <a:rPr lang="de-DE" sz="1400" i="1" dirty="0" err="1"/>
              <a:t>Pharma</a:t>
            </a:r>
            <a:r>
              <a:rPr lang="de-DE" sz="1400" i="1" dirty="0"/>
              <a:t> &amp; </a:t>
            </a:r>
            <a:r>
              <a:rPr lang="de-DE" sz="1400" i="1" dirty="0" err="1"/>
              <a:t>Healthcare</a:t>
            </a:r>
            <a:endParaRPr lang="de-DE" sz="1400" i="1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3200" dirty="0" smtClean="0"/>
              <a:t>HEUFT </a:t>
            </a:r>
            <a:r>
              <a:rPr lang="de-DE" sz="3200" i="1" dirty="0" smtClean="0"/>
              <a:t>spotter </a:t>
            </a:r>
            <a:r>
              <a:rPr lang="de-DE" sz="3200" i="1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sz="3200" i="1" dirty="0" smtClean="0"/>
              <a:t> BFS</a:t>
            </a:r>
            <a:r>
              <a:rPr lang="de-DE" sz="3200" dirty="0" smtClean="0"/>
              <a:t> – </a:t>
            </a:r>
            <a:r>
              <a:rPr lang="de-DE" sz="3200" b="1" u="sng" dirty="0" err="1" smtClean="0"/>
              <a:t>B</a:t>
            </a:r>
            <a:r>
              <a:rPr lang="de-DE" sz="3200" dirty="0" err="1" smtClean="0"/>
              <a:t>low</a:t>
            </a:r>
            <a:r>
              <a:rPr lang="de-DE" sz="3200" dirty="0" smtClean="0"/>
              <a:t>-</a:t>
            </a:r>
            <a:r>
              <a:rPr lang="de-DE" sz="3200" b="1" u="sng" dirty="0" err="1" smtClean="0"/>
              <a:t>F</a:t>
            </a:r>
            <a:r>
              <a:rPr lang="de-DE" sz="3200" dirty="0" err="1" smtClean="0"/>
              <a:t>ill</a:t>
            </a:r>
            <a:r>
              <a:rPr lang="de-DE" sz="3200" dirty="0" smtClean="0"/>
              <a:t>-</a:t>
            </a:r>
            <a:r>
              <a:rPr lang="de-DE" sz="3200" b="1" u="sng" dirty="0" smtClean="0"/>
              <a:t>S</a:t>
            </a:r>
            <a:r>
              <a:rPr lang="de-DE" sz="3200" dirty="0" smtClean="0"/>
              <a:t>eal bottle inspection </a:t>
            </a:r>
            <a:r>
              <a:rPr lang="de-DE" sz="3200" dirty="0" err="1" smtClean="0"/>
              <a:t>machine</a:t>
            </a:r>
            <a:endParaRPr lang="en-GB" sz="3200" dirty="0"/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295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 smtClean="0"/>
              <a:t>Example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various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defects</a:t>
            </a:r>
            <a:endParaRPr lang="en-GB" sz="2800" b="1" dirty="0"/>
          </a:p>
        </p:txBody>
      </p:sp>
      <p:sp>
        <p:nvSpPr>
          <p:cNvPr id="11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r="9819" b="1789"/>
          <a:stretch/>
        </p:blipFill>
        <p:spPr>
          <a:xfrm>
            <a:off x="1138434" y="1215952"/>
            <a:ext cx="2485712" cy="4025121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1800041" y="5385636"/>
            <a:ext cx="11624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Black </a:t>
            </a:r>
            <a:r>
              <a:rPr lang="de-DE" b="1" dirty="0" err="1" smtClean="0"/>
              <a:t>spot</a:t>
            </a:r>
            <a:endParaRPr lang="de-DE" b="1" dirty="0" smtClean="0"/>
          </a:p>
          <a:p>
            <a:pPr algn="ctr"/>
            <a:r>
              <a:rPr lang="de-DE" sz="1600" i="1" dirty="0" err="1" smtClean="0"/>
              <a:t>inclusion</a:t>
            </a:r>
            <a:endParaRPr lang="de-DE" sz="1600" i="1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5337900" y="5385635"/>
            <a:ext cx="13232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Particle</a:t>
            </a:r>
            <a:endParaRPr lang="de-DE" b="1" dirty="0" smtClean="0"/>
          </a:p>
          <a:p>
            <a:pPr algn="ctr"/>
            <a:r>
              <a:rPr lang="de-DE" sz="1600" i="1" dirty="0" err="1"/>
              <a:t>f</a:t>
            </a:r>
            <a:r>
              <a:rPr lang="de-DE" sz="1600" i="1" dirty="0" err="1" smtClean="0"/>
              <a:t>ilter</a:t>
            </a:r>
            <a:r>
              <a:rPr lang="de-DE" sz="1600" i="1" dirty="0" smtClean="0"/>
              <a:t> material</a:t>
            </a:r>
            <a:endParaRPr lang="en-GB" sz="1600" i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5203" r="11987"/>
          <a:stretch/>
        </p:blipFill>
        <p:spPr>
          <a:xfrm>
            <a:off x="4729161" y="1215952"/>
            <a:ext cx="2540726" cy="4025119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6335" r="14156"/>
          <a:stretch/>
        </p:blipFill>
        <p:spPr>
          <a:xfrm>
            <a:off x="8374902" y="1215952"/>
            <a:ext cx="2592379" cy="4025119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sp>
        <p:nvSpPr>
          <p:cNvPr id="10" name="Textfeld 9"/>
          <p:cNvSpPr txBox="1"/>
          <p:nvPr/>
        </p:nvSpPr>
        <p:spPr>
          <a:xfrm>
            <a:off x="8929189" y="5385634"/>
            <a:ext cx="14838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Body </a:t>
            </a:r>
            <a:r>
              <a:rPr lang="de-DE" b="1" dirty="0" err="1" smtClean="0"/>
              <a:t>damage</a:t>
            </a:r>
            <a:endParaRPr lang="de-DE" b="1" dirty="0" smtClean="0"/>
          </a:p>
          <a:p>
            <a:pPr algn="ctr"/>
            <a:r>
              <a:rPr lang="de-DE" sz="1600" i="1" dirty="0" err="1" smtClean="0"/>
              <a:t>scratch</a:t>
            </a:r>
            <a:endParaRPr lang="en-GB" sz="1600" i="1" dirty="0"/>
          </a:p>
        </p:txBody>
      </p:sp>
      <p:sp>
        <p:nvSpPr>
          <p:cNvPr id="12" name="Ellipse 11"/>
          <p:cNvSpPr/>
          <p:nvPr/>
        </p:nvSpPr>
        <p:spPr>
          <a:xfrm>
            <a:off x="2375162" y="2910968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/>
          <p:cNvSpPr/>
          <p:nvPr/>
        </p:nvSpPr>
        <p:spPr>
          <a:xfrm>
            <a:off x="5973288" y="2974158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/>
          <p:cNvSpPr/>
          <p:nvPr/>
        </p:nvSpPr>
        <p:spPr>
          <a:xfrm>
            <a:off x="9827893" y="3026197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41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r="6048" b="1852"/>
          <a:stretch/>
        </p:blipFill>
        <p:spPr>
          <a:xfrm>
            <a:off x="8412266" y="1217528"/>
            <a:ext cx="2517649" cy="38343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 t="1110" r="16111"/>
          <a:stretch/>
        </p:blipFill>
        <p:spPr>
          <a:xfrm>
            <a:off x="1120316" y="1217528"/>
            <a:ext cx="2509685" cy="383435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t="5185" r="9259"/>
          <a:stretch/>
        </p:blipFill>
        <p:spPr>
          <a:xfrm>
            <a:off x="4748866" y="1217528"/>
            <a:ext cx="2501314" cy="3834350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/>
              <a:t>Example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various</a:t>
            </a:r>
            <a:r>
              <a:rPr lang="de-DE" sz="2800" b="1" dirty="0"/>
              <a:t> </a:t>
            </a:r>
            <a:r>
              <a:rPr lang="de-DE" sz="2800" b="1" dirty="0" err="1"/>
              <a:t>defects</a:t>
            </a:r>
            <a:endParaRPr lang="en-GB" sz="2800" b="1" dirty="0"/>
          </a:p>
        </p:txBody>
      </p:sp>
      <p:sp>
        <p:nvSpPr>
          <p:cNvPr id="11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5418273" y="5274311"/>
            <a:ext cx="11624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Black </a:t>
            </a:r>
            <a:r>
              <a:rPr lang="de-DE" b="1" dirty="0" err="1" smtClean="0"/>
              <a:t>spot</a:t>
            </a:r>
            <a:endParaRPr lang="de-DE" b="1" dirty="0" smtClean="0"/>
          </a:p>
          <a:p>
            <a:pPr algn="ctr"/>
            <a:r>
              <a:rPr lang="de-DE" sz="1600" i="1" dirty="0" err="1" smtClean="0"/>
              <a:t>inlcusion</a:t>
            </a:r>
            <a:endParaRPr lang="de-DE" sz="1600" i="1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8848911" y="5274310"/>
            <a:ext cx="164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Excess</a:t>
            </a:r>
            <a:r>
              <a:rPr lang="de-DE" b="1" dirty="0" smtClean="0"/>
              <a:t> material</a:t>
            </a:r>
          </a:p>
        </p:txBody>
      </p:sp>
      <p:sp>
        <p:nvSpPr>
          <p:cNvPr id="13" name="Ellipse 12"/>
          <p:cNvSpPr/>
          <p:nvPr/>
        </p:nvSpPr>
        <p:spPr>
          <a:xfrm>
            <a:off x="6278088" y="2135958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/>
          <p:cNvSpPr/>
          <p:nvPr/>
        </p:nvSpPr>
        <p:spPr>
          <a:xfrm>
            <a:off x="9370693" y="1933953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feld 16"/>
          <p:cNvSpPr txBox="1"/>
          <p:nvPr/>
        </p:nvSpPr>
        <p:spPr>
          <a:xfrm>
            <a:off x="1824369" y="5274312"/>
            <a:ext cx="11015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Fill</a:t>
            </a:r>
            <a:r>
              <a:rPr lang="de-DE" b="1" dirty="0" smtClean="0"/>
              <a:t>-level</a:t>
            </a:r>
          </a:p>
          <a:p>
            <a:pPr algn="ctr"/>
            <a:r>
              <a:rPr lang="de-DE" sz="1600" i="1" dirty="0" err="1" smtClean="0"/>
              <a:t>Underfilled</a:t>
            </a:r>
            <a:endParaRPr lang="de-DE" sz="1600" i="1" dirty="0" smtClean="0"/>
          </a:p>
        </p:txBody>
      </p:sp>
      <p:cxnSp>
        <p:nvCxnSpPr>
          <p:cNvPr id="19" name="Gerader Verbinder 18"/>
          <p:cNvCxnSpPr/>
          <p:nvPr/>
        </p:nvCxnSpPr>
        <p:spPr>
          <a:xfrm>
            <a:off x="992408" y="2786605"/>
            <a:ext cx="2765503" cy="0"/>
          </a:xfrm>
          <a:prstGeom prst="line">
            <a:avLst/>
          </a:prstGeom>
          <a:ln w="19050">
            <a:solidFill>
              <a:srgbClr val="62BB4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992409" y="3110148"/>
            <a:ext cx="2765503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023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 smtClean="0"/>
              <a:t>Cap </a:t>
            </a:r>
            <a:r>
              <a:rPr lang="de-DE" b="1" dirty="0" err="1" smtClean="0"/>
              <a:t>inspection</a:t>
            </a:r>
            <a:endParaRPr lang="en-GB" b="1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1" y="1724117"/>
            <a:ext cx="4673600" cy="35052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4553" r="10192" b="58211"/>
          <a:stretch/>
        </p:blipFill>
        <p:spPr>
          <a:xfrm>
            <a:off x="6556300" y="1724117"/>
            <a:ext cx="4479999" cy="2571226"/>
          </a:xfrm>
          <a:prstGeom prst="rect">
            <a:avLst/>
          </a:prstGeom>
        </p:spPr>
      </p:pic>
      <p:sp>
        <p:nvSpPr>
          <p:cNvPr id="28" name="Полилиния 1"/>
          <p:cNvSpPr/>
          <p:nvPr/>
        </p:nvSpPr>
        <p:spPr>
          <a:xfrm>
            <a:off x="6556299" y="4406802"/>
            <a:ext cx="4479999" cy="8225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360° cap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Four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images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in total</a:t>
            </a:r>
          </a:p>
        </p:txBody>
      </p:sp>
      <p:sp>
        <p:nvSpPr>
          <p:cNvPr id="8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2465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854" y="1719077"/>
            <a:ext cx="3510675" cy="2657846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400" b="1" dirty="0" err="1"/>
              <a:t>Example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various</a:t>
            </a:r>
            <a:r>
              <a:rPr lang="de-DE" sz="2400" b="1" dirty="0"/>
              <a:t> </a:t>
            </a:r>
            <a:r>
              <a:rPr lang="de-DE" sz="2400" b="1" dirty="0" err="1"/>
              <a:t>defects</a:t>
            </a:r>
            <a:endParaRPr lang="en-GB" sz="2400" b="1" dirty="0"/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9316942" y="4627760"/>
            <a:ext cx="11624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Black </a:t>
            </a:r>
            <a:r>
              <a:rPr lang="de-DE" b="1" dirty="0" err="1" smtClean="0"/>
              <a:t>spot</a:t>
            </a:r>
            <a:endParaRPr lang="de-DE" b="1" dirty="0" smtClean="0"/>
          </a:p>
          <a:p>
            <a:pPr algn="ctr"/>
            <a:r>
              <a:rPr lang="de-DE" sz="1600" i="1" dirty="0" err="1" smtClean="0"/>
              <a:t>inclusion</a:t>
            </a:r>
            <a:endParaRPr lang="de-DE" sz="1600" i="1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1433367" y="4629057"/>
            <a:ext cx="17057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Lack </a:t>
            </a:r>
            <a:r>
              <a:rPr lang="de-DE" b="1" dirty="0" err="1" smtClean="0"/>
              <a:t>of</a:t>
            </a:r>
            <a:r>
              <a:rPr lang="de-DE" b="1" dirty="0" smtClean="0"/>
              <a:t> material</a:t>
            </a:r>
          </a:p>
          <a:p>
            <a:pPr algn="ctr"/>
            <a:r>
              <a:rPr lang="de-DE" sz="1600" i="1" dirty="0" err="1"/>
              <a:t>s</a:t>
            </a:r>
            <a:r>
              <a:rPr lang="de-DE" sz="1600" i="1" dirty="0" err="1" smtClean="0"/>
              <a:t>ealing</a:t>
            </a:r>
            <a:r>
              <a:rPr lang="de-DE" sz="1600" i="1" dirty="0" smtClean="0"/>
              <a:t> ring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00" y="1719077"/>
            <a:ext cx="3372321" cy="265784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176" y="1719077"/>
            <a:ext cx="3228923" cy="265784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235459" y="4627760"/>
            <a:ext cx="16443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Excess</a:t>
            </a:r>
            <a:r>
              <a:rPr lang="de-DE" b="1" dirty="0" smtClean="0"/>
              <a:t> material</a:t>
            </a:r>
          </a:p>
          <a:p>
            <a:pPr algn="ctr"/>
            <a:r>
              <a:rPr lang="de-DE" sz="1600" i="1" dirty="0" err="1"/>
              <a:t>s</a:t>
            </a:r>
            <a:r>
              <a:rPr lang="de-DE" sz="1600" i="1" dirty="0" err="1" smtClean="0"/>
              <a:t>ealing</a:t>
            </a:r>
            <a:r>
              <a:rPr lang="de-DE" sz="1600" i="1" dirty="0" smtClean="0"/>
              <a:t> ring</a:t>
            </a:r>
          </a:p>
        </p:txBody>
      </p:sp>
      <p:sp>
        <p:nvSpPr>
          <p:cNvPr id="17" name="Ellipse 16"/>
          <p:cNvSpPr/>
          <p:nvPr/>
        </p:nvSpPr>
        <p:spPr>
          <a:xfrm>
            <a:off x="2315688" y="2847158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llipse 17"/>
          <p:cNvSpPr/>
          <p:nvPr/>
        </p:nvSpPr>
        <p:spPr>
          <a:xfrm>
            <a:off x="5300188" y="3024958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Ellipse 18"/>
          <p:cNvSpPr/>
          <p:nvPr/>
        </p:nvSpPr>
        <p:spPr>
          <a:xfrm>
            <a:off x="8978393" y="1842330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263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/>
              <a:t>Top-down </a:t>
            </a:r>
            <a:r>
              <a:rPr lang="de-DE" sz="2800" b="1" dirty="0" err="1" smtClean="0"/>
              <a:t>inspection</a:t>
            </a:r>
            <a:endParaRPr lang="en-GB" sz="2800" b="1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2" r="35198"/>
          <a:stretch/>
        </p:blipFill>
        <p:spPr>
          <a:xfrm>
            <a:off x="469361" y="975388"/>
            <a:ext cx="2115175" cy="4773968"/>
          </a:xfrm>
          <a:prstGeom prst="rect">
            <a:avLst/>
          </a:prstGeom>
        </p:spPr>
      </p:pic>
      <p:sp>
        <p:nvSpPr>
          <p:cNvPr id="11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803" y="1135045"/>
            <a:ext cx="4040283" cy="2362110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sp>
        <p:nvSpPr>
          <p:cNvPr id="10" name="Полилиния 1"/>
          <p:cNvSpPr/>
          <p:nvPr/>
        </p:nvSpPr>
        <p:spPr>
          <a:xfrm>
            <a:off x="4429306" y="3681393"/>
            <a:ext cx="3929291" cy="14996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Presence</a:t>
            </a: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Alignment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Contamination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Damage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230701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310" y="1833377"/>
            <a:ext cx="3041410" cy="273106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32" y="1833378"/>
            <a:ext cx="3008275" cy="273106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98" y="1833377"/>
            <a:ext cx="3142730" cy="2731062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/>
              <a:t>Example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various</a:t>
            </a:r>
            <a:r>
              <a:rPr lang="de-DE" sz="2800" b="1" dirty="0"/>
              <a:t> </a:t>
            </a:r>
            <a:r>
              <a:rPr lang="de-DE" sz="2800" b="1" dirty="0" err="1"/>
              <a:t>defects</a:t>
            </a:r>
            <a:endParaRPr lang="en-GB" sz="2800" b="1" dirty="0"/>
          </a:p>
        </p:txBody>
      </p:sp>
      <p:sp>
        <p:nvSpPr>
          <p:cNvPr id="11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8953910" y="4742060"/>
            <a:ext cx="18662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Closure</a:t>
            </a:r>
            <a:r>
              <a:rPr lang="de-DE" b="1" dirty="0" smtClean="0"/>
              <a:t> </a:t>
            </a:r>
            <a:r>
              <a:rPr lang="de-DE" b="1" dirty="0" err="1" smtClean="0"/>
              <a:t>defect</a:t>
            </a:r>
            <a:endParaRPr lang="de-DE" b="1" dirty="0" smtClean="0"/>
          </a:p>
          <a:p>
            <a:pPr algn="ctr"/>
            <a:r>
              <a:rPr lang="de-DE" sz="1600" i="1" dirty="0" err="1"/>
              <a:t>w</a:t>
            </a:r>
            <a:r>
              <a:rPr lang="de-DE" sz="1600" i="1" dirty="0" err="1" smtClean="0"/>
              <a:t>rong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closure</a:t>
            </a:r>
            <a:r>
              <a:rPr lang="de-DE" sz="1600" i="1" dirty="0" smtClean="0"/>
              <a:t> angle</a:t>
            </a:r>
            <a:endParaRPr lang="de-DE" sz="1600" i="1" dirty="0"/>
          </a:p>
        </p:txBody>
      </p:sp>
      <p:sp>
        <p:nvSpPr>
          <p:cNvPr id="12" name="Textfeld 11"/>
          <p:cNvSpPr txBox="1"/>
          <p:nvPr/>
        </p:nvSpPr>
        <p:spPr>
          <a:xfrm>
            <a:off x="1452658" y="4747020"/>
            <a:ext cx="18092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Closure</a:t>
            </a:r>
            <a:r>
              <a:rPr lang="de-DE" b="1" dirty="0" smtClean="0"/>
              <a:t> </a:t>
            </a:r>
            <a:r>
              <a:rPr lang="de-DE" b="1" dirty="0" err="1" smtClean="0"/>
              <a:t>defect</a:t>
            </a:r>
            <a:endParaRPr lang="de-DE" b="1" dirty="0" smtClean="0"/>
          </a:p>
          <a:p>
            <a:pPr algn="ctr"/>
            <a:r>
              <a:rPr lang="de-DE" sz="1600" i="1" dirty="0" err="1"/>
              <a:t>f</a:t>
            </a:r>
            <a:r>
              <a:rPr lang="de-DE" sz="1600" i="1" dirty="0" err="1" smtClean="0"/>
              <a:t>lagging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sealing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foil</a:t>
            </a:r>
            <a:endParaRPr lang="de-DE" sz="1600" i="1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5654190" y="4742060"/>
            <a:ext cx="11624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Black </a:t>
            </a:r>
            <a:r>
              <a:rPr lang="de-DE" b="1" dirty="0" err="1" smtClean="0"/>
              <a:t>spot</a:t>
            </a:r>
            <a:endParaRPr lang="de-DE" b="1" dirty="0" smtClean="0"/>
          </a:p>
          <a:p>
            <a:pPr algn="ctr"/>
            <a:r>
              <a:rPr lang="de-DE" sz="1600" i="1" dirty="0" err="1" smtClean="0"/>
              <a:t>inclusion</a:t>
            </a:r>
            <a:endParaRPr lang="de-DE" sz="1600" i="1" dirty="0" smtClean="0"/>
          </a:p>
        </p:txBody>
      </p:sp>
      <p:sp>
        <p:nvSpPr>
          <p:cNvPr id="16" name="Ellipse 15"/>
          <p:cNvSpPr/>
          <p:nvPr/>
        </p:nvSpPr>
        <p:spPr>
          <a:xfrm>
            <a:off x="2954033" y="2843612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lipse 16"/>
          <p:cNvSpPr/>
          <p:nvPr/>
        </p:nvSpPr>
        <p:spPr>
          <a:xfrm>
            <a:off x="5715469" y="1655758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Gerader Verbinder 22"/>
          <p:cNvCxnSpPr/>
          <p:nvPr/>
        </p:nvCxnSpPr>
        <p:spPr>
          <a:xfrm>
            <a:off x="8877300" y="2519758"/>
            <a:ext cx="1955800" cy="1506142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761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/>
              <a:t>Base </a:t>
            </a:r>
            <a:r>
              <a:rPr lang="de-DE" sz="2800" b="1" dirty="0" err="1" smtClean="0"/>
              <a:t>inspection</a:t>
            </a:r>
            <a:endParaRPr lang="en-GB" sz="2800" b="1" dirty="0"/>
          </a:p>
        </p:txBody>
      </p:sp>
      <p:sp>
        <p:nvSpPr>
          <p:cNvPr id="11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5" t="31205" r="51823" b="41862"/>
          <a:stretch/>
        </p:blipFill>
        <p:spPr>
          <a:xfrm>
            <a:off x="469361" y="1349297"/>
            <a:ext cx="4154555" cy="3423628"/>
          </a:xfrm>
          <a:prstGeom prst="rect">
            <a:avLst/>
          </a:prstGeom>
          <a:ln w="12700">
            <a:noFill/>
          </a:ln>
        </p:spPr>
      </p:pic>
      <p:sp>
        <p:nvSpPr>
          <p:cNvPr id="7" name="Полилиния 1"/>
          <p:cNvSpPr/>
          <p:nvPr/>
        </p:nvSpPr>
        <p:spPr>
          <a:xfrm>
            <a:off x="5552596" y="4327731"/>
            <a:ext cx="5029909" cy="8225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228600" algn="ctr" hangingPunct="0">
              <a:buClr>
                <a:srgbClr val="FF6600"/>
              </a:buClr>
              <a:buSzPct val="100000"/>
              <a:tabLst>
                <a:tab pos="914400" algn="l"/>
              </a:tabLst>
            </a:pP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The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belt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-drive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presents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the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containers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to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the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base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r>
              <a:rPr lang="de-DE" sz="2200" dirty="0">
                <a:latin typeface="Calibri" pitchFamily="34"/>
                <a:ea typeface="Microsoft YaHei" pitchFamily="2"/>
                <a:cs typeface="Times New Roman" pitchFamily="18"/>
              </a:rPr>
              <a:t>.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889" y="1675063"/>
            <a:ext cx="4197322" cy="26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20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/>
              <a:t>Example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various</a:t>
            </a:r>
            <a:r>
              <a:rPr lang="de-DE" sz="2800" b="1" dirty="0"/>
              <a:t> </a:t>
            </a:r>
            <a:r>
              <a:rPr lang="de-DE" sz="2800" b="1" dirty="0" err="1"/>
              <a:t>defects</a:t>
            </a:r>
            <a:endParaRPr lang="en-GB" sz="2800" b="1" dirty="0"/>
          </a:p>
        </p:txBody>
      </p:sp>
      <p:sp>
        <p:nvSpPr>
          <p:cNvPr id="11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5498273" y="4429421"/>
            <a:ext cx="11624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/>
              <a:t>Black </a:t>
            </a:r>
            <a:r>
              <a:rPr lang="de-DE" b="1" dirty="0" err="1" smtClean="0"/>
              <a:t>spot</a:t>
            </a:r>
            <a:endParaRPr lang="de-DE" b="1" dirty="0" smtClean="0"/>
          </a:p>
          <a:p>
            <a:pPr algn="ctr"/>
            <a:r>
              <a:rPr lang="de-DE" sz="1600" i="1" dirty="0" err="1" smtClean="0"/>
              <a:t>inclusion</a:t>
            </a:r>
            <a:endParaRPr lang="de-DE" sz="1600" i="1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9517424" y="4429421"/>
            <a:ext cx="13349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Particle</a:t>
            </a:r>
            <a:endParaRPr lang="de-DE" b="1" dirty="0" smtClean="0"/>
          </a:p>
          <a:p>
            <a:pPr algn="ctr"/>
            <a:r>
              <a:rPr lang="de-DE" sz="1600" i="1" dirty="0" err="1"/>
              <a:t>m</a:t>
            </a:r>
            <a:r>
              <a:rPr lang="de-DE" sz="1600" i="1" dirty="0" err="1" smtClean="0"/>
              <a:t>etal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particle</a:t>
            </a:r>
            <a:endParaRPr lang="de-DE" sz="1600" i="1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1287869" y="4429421"/>
            <a:ext cx="16503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/>
              <a:t>Forming</a:t>
            </a:r>
            <a:r>
              <a:rPr lang="de-DE" b="1" dirty="0" smtClean="0"/>
              <a:t> </a:t>
            </a:r>
            <a:r>
              <a:rPr lang="de-DE" b="1" dirty="0" err="1" smtClean="0"/>
              <a:t>defect</a:t>
            </a:r>
            <a:endParaRPr lang="de-DE" b="1" dirty="0" smtClean="0"/>
          </a:p>
          <a:p>
            <a:pPr algn="ctr"/>
            <a:r>
              <a:rPr lang="de-DE" sz="1600" i="1" dirty="0" err="1"/>
              <a:t>h</a:t>
            </a:r>
            <a:r>
              <a:rPr lang="de-DE" sz="1600" i="1" dirty="0" err="1" smtClean="0"/>
              <a:t>anger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deformed</a:t>
            </a:r>
            <a:endParaRPr lang="de-DE" sz="1600" i="1" dirty="0" smtClean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51" y="2054151"/>
            <a:ext cx="3631356" cy="221439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598" y="2054150"/>
            <a:ext cx="3641849" cy="2214391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6197830" y="2998993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5710" r="5577" b="18416"/>
          <a:stretch/>
        </p:blipFill>
        <p:spPr>
          <a:xfrm>
            <a:off x="8230339" y="2054151"/>
            <a:ext cx="3634441" cy="2214391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782349" y="2729346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/>
          <p:cNvSpPr/>
          <p:nvPr/>
        </p:nvSpPr>
        <p:spPr>
          <a:xfrm>
            <a:off x="10636448" y="1958292"/>
            <a:ext cx="864000" cy="864000"/>
          </a:xfrm>
          <a:prstGeom prst="ellipse">
            <a:avLst/>
          </a:prstGeom>
          <a:noFill/>
          <a:ln w="19050">
            <a:solidFill>
              <a:srgbClr val="A22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70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олилиния 1"/>
          <p:cNvSpPr/>
          <p:nvPr/>
        </p:nvSpPr>
        <p:spPr>
          <a:xfrm>
            <a:off x="5838824" y="2182400"/>
            <a:ext cx="6070678" cy="217673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The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containers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are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guided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between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two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belts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that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apply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a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defined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lateral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force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Inside the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belt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drive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two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pressure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sensor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are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installed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ΔP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is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calculated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from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the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measured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infeed</a:t>
            </a:r>
            <a:r>
              <a:rPr lang="de-DE" sz="22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(P1)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and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outfeed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(P2) pressure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>
                <a:latin typeface="Calibri" pitchFamily="34"/>
                <a:ea typeface="Microsoft YaHei" pitchFamily="2"/>
                <a:cs typeface="Times New Roman" pitchFamily="18"/>
              </a:rPr>
              <a:t>Leakage</a:t>
            </a:r>
            <a:r>
              <a:rPr lang="de-DE" sz="2800" b="1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8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r>
              <a:rPr lang="de-DE" sz="2800" b="1" dirty="0" smtClean="0">
                <a:latin typeface="Calibri" pitchFamily="34"/>
                <a:ea typeface="Microsoft YaHei" pitchFamily="2"/>
                <a:cs typeface="Times New Roman" pitchFamily="18"/>
              </a:rPr>
              <a:t> – </a:t>
            </a:r>
            <a:r>
              <a:rPr lang="de-DE" sz="28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Pressure</a:t>
            </a:r>
            <a:r>
              <a:rPr lang="de-DE" sz="28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8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decay</a:t>
            </a:r>
            <a:r>
              <a:rPr lang="de-DE" sz="28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8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method</a:t>
            </a:r>
            <a:endParaRPr lang="de-DE" sz="2800" b="1" i="1" dirty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  <p:sp>
        <p:nvSpPr>
          <p:cNvPr id="13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 t="44027" r="24271" b="10695"/>
          <a:stretch/>
        </p:blipFill>
        <p:spPr>
          <a:xfrm>
            <a:off x="469361" y="2502037"/>
            <a:ext cx="4893214" cy="3268828"/>
          </a:xfrm>
          <a:prstGeom prst="rect">
            <a:avLst/>
          </a:prstGeom>
        </p:spPr>
      </p:pic>
      <p:cxnSp>
        <p:nvCxnSpPr>
          <p:cNvPr id="9" name="Gerader Verbinder 8"/>
          <p:cNvCxnSpPr>
            <a:stCxn id="16" idx="2"/>
          </p:cNvCxnSpPr>
          <p:nvPr/>
        </p:nvCxnSpPr>
        <p:spPr>
          <a:xfrm flipH="1">
            <a:off x="1447800" y="2182400"/>
            <a:ext cx="251658" cy="108836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>
            <a:stCxn id="17" idx="2"/>
          </p:cNvCxnSpPr>
          <p:nvPr/>
        </p:nvCxnSpPr>
        <p:spPr>
          <a:xfrm>
            <a:off x="4159694" y="2182400"/>
            <a:ext cx="115126" cy="108836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51" y="1235882"/>
            <a:ext cx="1562214" cy="946518"/>
          </a:xfrm>
          <a:prstGeom prst="rect">
            <a:avLst/>
          </a:prstGeom>
          <a:ln w="12700">
            <a:solidFill>
              <a:srgbClr val="761767"/>
            </a:solidFill>
          </a:ln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538" y="1235882"/>
            <a:ext cx="1610312" cy="94651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12700">
            <a:solidFill>
              <a:srgbClr val="761767"/>
            </a:solidFill>
          </a:ln>
        </p:spPr>
      </p:pic>
      <p:sp>
        <p:nvSpPr>
          <p:cNvPr id="15" name="Rechteck 14"/>
          <p:cNvSpPr/>
          <p:nvPr/>
        </p:nvSpPr>
        <p:spPr>
          <a:xfrm>
            <a:off x="2612440" y="651107"/>
            <a:ext cx="610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</a:t>
            </a:r>
            <a:r>
              <a:rPr lang="de-DE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</a:t>
            </a:r>
            <a:endParaRPr lang="de-DE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791821" y="1664238"/>
            <a:ext cx="248559" cy="8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85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>
                <a:latin typeface="Calibri" pitchFamily="34"/>
                <a:ea typeface="Microsoft YaHei" pitchFamily="2"/>
                <a:cs typeface="Times New Roman" pitchFamily="18"/>
              </a:rPr>
              <a:t>Leakage detection</a:t>
            </a:r>
            <a:endParaRPr lang="de-DE" sz="2800" b="1" i="1" dirty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  <p:grpSp>
        <p:nvGrpSpPr>
          <p:cNvPr id="76" name="Gruppieren 75"/>
          <p:cNvGrpSpPr>
            <a:grpSpLocks noChangeAspect="1"/>
          </p:cNvGrpSpPr>
          <p:nvPr/>
        </p:nvGrpSpPr>
        <p:grpSpPr>
          <a:xfrm>
            <a:off x="469361" y="1894933"/>
            <a:ext cx="2133649" cy="2396568"/>
            <a:chOff x="7886218" y="1372709"/>
            <a:chExt cx="3532970" cy="3968320"/>
          </a:xfrm>
        </p:grpSpPr>
        <p:grpSp>
          <p:nvGrpSpPr>
            <p:cNvPr id="77" name="Gruppieren 76"/>
            <p:cNvGrpSpPr/>
            <p:nvPr/>
          </p:nvGrpSpPr>
          <p:grpSpPr>
            <a:xfrm>
              <a:off x="7886218" y="3049757"/>
              <a:ext cx="3532970" cy="462455"/>
              <a:chOff x="7886218" y="3049757"/>
              <a:chExt cx="3532970" cy="462455"/>
            </a:xfrm>
          </p:grpSpPr>
          <p:sp>
            <p:nvSpPr>
              <p:cNvPr id="86" name="Rechteck 85"/>
              <p:cNvSpPr/>
              <p:nvPr/>
            </p:nvSpPr>
            <p:spPr>
              <a:xfrm>
                <a:off x="8727808" y="3049757"/>
                <a:ext cx="462455" cy="4624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7" name="Rechteck 86"/>
              <p:cNvSpPr/>
              <p:nvPr/>
            </p:nvSpPr>
            <p:spPr>
              <a:xfrm>
                <a:off x="10126269" y="3049757"/>
                <a:ext cx="462455" cy="4624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88" name="Gerade Verbindung mit Pfeil 87"/>
              <p:cNvCxnSpPr/>
              <p:nvPr/>
            </p:nvCxnSpPr>
            <p:spPr>
              <a:xfrm>
                <a:off x="7886218" y="3280984"/>
                <a:ext cx="841590" cy="0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headEnd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mit Pfeil 88"/>
              <p:cNvCxnSpPr/>
              <p:nvPr/>
            </p:nvCxnSpPr>
            <p:spPr>
              <a:xfrm rot="10800000">
                <a:off x="10577598" y="3280984"/>
                <a:ext cx="841590" cy="0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headEnd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uppieren 77"/>
            <p:cNvGrpSpPr/>
            <p:nvPr/>
          </p:nvGrpSpPr>
          <p:grpSpPr>
            <a:xfrm>
              <a:off x="8984481" y="1372709"/>
              <a:ext cx="1336444" cy="3968320"/>
              <a:chOff x="10390158" y="1533846"/>
              <a:chExt cx="1336444" cy="3968320"/>
            </a:xfrm>
          </p:grpSpPr>
          <p:grpSp>
            <p:nvGrpSpPr>
              <p:cNvPr id="79" name="Gruppieren 78"/>
              <p:cNvGrpSpPr/>
              <p:nvPr/>
            </p:nvGrpSpPr>
            <p:grpSpPr>
              <a:xfrm>
                <a:off x="10567375" y="1533846"/>
                <a:ext cx="982011" cy="3558152"/>
                <a:chOff x="10567375" y="1533846"/>
                <a:chExt cx="982011" cy="3558152"/>
              </a:xfrm>
            </p:grpSpPr>
            <p:sp>
              <p:nvSpPr>
                <p:cNvPr id="81" name="Freihandform 80"/>
                <p:cNvSpPr/>
                <p:nvPr/>
              </p:nvSpPr>
              <p:spPr>
                <a:xfrm>
                  <a:off x="10606376" y="2163300"/>
                  <a:ext cx="904009" cy="2928697"/>
                </a:xfrm>
                <a:custGeom>
                  <a:avLst/>
                  <a:gdLst>
                    <a:gd name="connsiteX0" fmla="*/ 679746 w 1648519"/>
                    <a:gd name="connsiteY0" fmla="*/ 693420 h 5340668"/>
                    <a:gd name="connsiteX1" fmla="*/ 648753 w 1648519"/>
                    <a:gd name="connsiteY1" fmla="*/ 1268730 h 5340668"/>
                    <a:gd name="connsiteX2" fmla="*/ 999767 w 1648519"/>
                    <a:gd name="connsiteY2" fmla="*/ 1268730 h 5340668"/>
                    <a:gd name="connsiteX3" fmla="*/ 968774 w 1648519"/>
                    <a:gd name="connsiteY3" fmla="*/ 693420 h 5340668"/>
                    <a:gd name="connsiteX4" fmla="*/ 487739 w 1648519"/>
                    <a:gd name="connsiteY4" fmla="*/ 0 h 5340668"/>
                    <a:gd name="connsiteX5" fmla="*/ 499744 w 1648519"/>
                    <a:gd name="connsiteY5" fmla="*/ 0 h 5340668"/>
                    <a:gd name="connsiteX6" fmla="*/ 1148776 w 1648519"/>
                    <a:gd name="connsiteY6" fmla="*/ 0 h 5340668"/>
                    <a:gd name="connsiteX7" fmla="*/ 1160781 w 1648519"/>
                    <a:gd name="connsiteY7" fmla="*/ 0 h 5340668"/>
                    <a:gd name="connsiteX8" fmla="*/ 1204779 w 1648519"/>
                    <a:gd name="connsiteY8" fmla="*/ 20955 h 5340668"/>
                    <a:gd name="connsiteX9" fmla="*/ 1419092 w 1648519"/>
                    <a:gd name="connsiteY9" fmla="*/ 340043 h 5340668"/>
                    <a:gd name="connsiteX10" fmla="*/ 1628642 w 1648519"/>
                    <a:gd name="connsiteY10" fmla="*/ 816293 h 5340668"/>
                    <a:gd name="connsiteX11" fmla="*/ 1633403 w 1648519"/>
                    <a:gd name="connsiteY11" fmla="*/ 4745355 h 5340668"/>
                    <a:gd name="connsiteX12" fmla="*/ 1571491 w 1648519"/>
                    <a:gd name="connsiteY12" fmla="*/ 5150168 h 5340668"/>
                    <a:gd name="connsiteX13" fmla="*/ 1442903 w 1648519"/>
                    <a:gd name="connsiteY13" fmla="*/ 5340668 h 5340668"/>
                    <a:gd name="connsiteX14" fmla="*/ 1128578 w 1648519"/>
                    <a:gd name="connsiteY14" fmla="*/ 5340668 h 5340668"/>
                    <a:gd name="connsiteX15" fmla="*/ 1040759 w 1648519"/>
                    <a:gd name="connsiteY15" fmla="*/ 4350068 h 5340668"/>
                    <a:gd name="connsiteX16" fmla="*/ 607761 w 1648519"/>
                    <a:gd name="connsiteY16" fmla="*/ 4350068 h 5340668"/>
                    <a:gd name="connsiteX17" fmla="*/ 519942 w 1648519"/>
                    <a:gd name="connsiteY17" fmla="*/ 5340668 h 5340668"/>
                    <a:gd name="connsiteX18" fmla="*/ 205617 w 1648519"/>
                    <a:gd name="connsiteY18" fmla="*/ 5340668 h 5340668"/>
                    <a:gd name="connsiteX19" fmla="*/ 77029 w 1648519"/>
                    <a:gd name="connsiteY19" fmla="*/ 5150168 h 5340668"/>
                    <a:gd name="connsiteX20" fmla="*/ 15117 w 1648519"/>
                    <a:gd name="connsiteY20" fmla="*/ 4745355 h 5340668"/>
                    <a:gd name="connsiteX21" fmla="*/ 19878 w 1648519"/>
                    <a:gd name="connsiteY21" fmla="*/ 816293 h 5340668"/>
                    <a:gd name="connsiteX22" fmla="*/ 229428 w 1648519"/>
                    <a:gd name="connsiteY22" fmla="*/ 340043 h 5340668"/>
                    <a:gd name="connsiteX23" fmla="*/ 443741 w 1648519"/>
                    <a:gd name="connsiteY23" fmla="*/ 20955 h 5340668"/>
                    <a:gd name="connsiteX0" fmla="*/ 679746 w 1648519"/>
                    <a:gd name="connsiteY0" fmla="*/ 693420 h 5340668"/>
                    <a:gd name="connsiteX1" fmla="*/ 648753 w 1648519"/>
                    <a:gd name="connsiteY1" fmla="*/ 1268730 h 5340668"/>
                    <a:gd name="connsiteX2" fmla="*/ 999767 w 1648519"/>
                    <a:gd name="connsiteY2" fmla="*/ 1268730 h 5340668"/>
                    <a:gd name="connsiteX3" fmla="*/ 679746 w 1648519"/>
                    <a:gd name="connsiteY3" fmla="*/ 693420 h 5340668"/>
                    <a:gd name="connsiteX4" fmla="*/ 487739 w 1648519"/>
                    <a:gd name="connsiteY4" fmla="*/ 0 h 5340668"/>
                    <a:gd name="connsiteX5" fmla="*/ 499744 w 1648519"/>
                    <a:gd name="connsiteY5" fmla="*/ 0 h 5340668"/>
                    <a:gd name="connsiteX6" fmla="*/ 1148776 w 1648519"/>
                    <a:gd name="connsiteY6" fmla="*/ 0 h 5340668"/>
                    <a:gd name="connsiteX7" fmla="*/ 1160781 w 1648519"/>
                    <a:gd name="connsiteY7" fmla="*/ 0 h 5340668"/>
                    <a:gd name="connsiteX8" fmla="*/ 1204779 w 1648519"/>
                    <a:gd name="connsiteY8" fmla="*/ 20955 h 5340668"/>
                    <a:gd name="connsiteX9" fmla="*/ 1419092 w 1648519"/>
                    <a:gd name="connsiteY9" fmla="*/ 340043 h 5340668"/>
                    <a:gd name="connsiteX10" fmla="*/ 1628642 w 1648519"/>
                    <a:gd name="connsiteY10" fmla="*/ 816293 h 5340668"/>
                    <a:gd name="connsiteX11" fmla="*/ 1633403 w 1648519"/>
                    <a:gd name="connsiteY11" fmla="*/ 4745355 h 5340668"/>
                    <a:gd name="connsiteX12" fmla="*/ 1571491 w 1648519"/>
                    <a:gd name="connsiteY12" fmla="*/ 5150168 h 5340668"/>
                    <a:gd name="connsiteX13" fmla="*/ 1442903 w 1648519"/>
                    <a:gd name="connsiteY13" fmla="*/ 5340668 h 5340668"/>
                    <a:gd name="connsiteX14" fmla="*/ 1128578 w 1648519"/>
                    <a:gd name="connsiteY14" fmla="*/ 5340668 h 5340668"/>
                    <a:gd name="connsiteX15" fmla="*/ 1040759 w 1648519"/>
                    <a:gd name="connsiteY15" fmla="*/ 4350068 h 5340668"/>
                    <a:gd name="connsiteX16" fmla="*/ 607761 w 1648519"/>
                    <a:gd name="connsiteY16" fmla="*/ 4350068 h 5340668"/>
                    <a:gd name="connsiteX17" fmla="*/ 519942 w 1648519"/>
                    <a:gd name="connsiteY17" fmla="*/ 5340668 h 5340668"/>
                    <a:gd name="connsiteX18" fmla="*/ 205617 w 1648519"/>
                    <a:gd name="connsiteY18" fmla="*/ 5340668 h 5340668"/>
                    <a:gd name="connsiteX19" fmla="*/ 77029 w 1648519"/>
                    <a:gd name="connsiteY19" fmla="*/ 5150168 h 5340668"/>
                    <a:gd name="connsiteX20" fmla="*/ 15117 w 1648519"/>
                    <a:gd name="connsiteY20" fmla="*/ 4745355 h 5340668"/>
                    <a:gd name="connsiteX21" fmla="*/ 19878 w 1648519"/>
                    <a:gd name="connsiteY21" fmla="*/ 816293 h 5340668"/>
                    <a:gd name="connsiteX22" fmla="*/ 229428 w 1648519"/>
                    <a:gd name="connsiteY22" fmla="*/ 340043 h 5340668"/>
                    <a:gd name="connsiteX23" fmla="*/ 443741 w 1648519"/>
                    <a:gd name="connsiteY23" fmla="*/ 20955 h 5340668"/>
                    <a:gd name="connsiteX24" fmla="*/ 487739 w 1648519"/>
                    <a:gd name="connsiteY24" fmla="*/ 0 h 5340668"/>
                    <a:gd name="connsiteX0" fmla="*/ 679746 w 1648519"/>
                    <a:gd name="connsiteY0" fmla="*/ 693420 h 5340668"/>
                    <a:gd name="connsiteX1" fmla="*/ 648753 w 1648519"/>
                    <a:gd name="connsiteY1" fmla="*/ 1268730 h 5340668"/>
                    <a:gd name="connsiteX2" fmla="*/ 679746 w 1648519"/>
                    <a:gd name="connsiteY2" fmla="*/ 693420 h 5340668"/>
                    <a:gd name="connsiteX3" fmla="*/ 487739 w 1648519"/>
                    <a:gd name="connsiteY3" fmla="*/ 0 h 5340668"/>
                    <a:gd name="connsiteX4" fmla="*/ 499744 w 1648519"/>
                    <a:gd name="connsiteY4" fmla="*/ 0 h 5340668"/>
                    <a:gd name="connsiteX5" fmla="*/ 1148776 w 1648519"/>
                    <a:gd name="connsiteY5" fmla="*/ 0 h 5340668"/>
                    <a:gd name="connsiteX6" fmla="*/ 1160781 w 1648519"/>
                    <a:gd name="connsiteY6" fmla="*/ 0 h 5340668"/>
                    <a:gd name="connsiteX7" fmla="*/ 1204779 w 1648519"/>
                    <a:gd name="connsiteY7" fmla="*/ 20955 h 5340668"/>
                    <a:gd name="connsiteX8" fmla="*/ 1419092 w 1648519"/>
                    <a:gd name="connsiteY8" fmla="*/ 340043 h 5340668"/>
                    <a:gd name="connsiteX9" fmla="*/ 1628642 w 1648519"/>
                    <a:gd name="connsiteY9" fmla="*/ 816293 h 5340668"/>
                    <a:gd name="connsiteX10" fmla="*/ 1633403 w 1648519"/>
                    <a:gd name="connsiteY10" fmla="*/ 4745355 h 5340668"/>
                    <a:gd name="connsiteX11" fmla="*/ 1571491 w 1648519"/>
                    <a:gd name="connsiteY11" fmla="*/ 5150168 h 5340668"/>
                    <a:gd name="connsiteX12" fmla="*/ 1442903 w 1648519"/>
                    <a:gd name="connsiteY12" fmla="*/ 5340668 h 5340668"/>
                    <a:gd name="connsiteX13" fmla="*/ 1128578 w 1648519"/>
                    <a:gd name="connsiteY13" fmla="*/ 5340668 h 5340668"/>
                    <a:gd name="connsiteX14" fmla="*/ 1040759 w 1648519"/>
                    <a:gd name="connsiteY14" fmla="*/ 4350068 h 5340668"/>
                    <a:gd name="connsiteX15" fmla="*/ 607761 w 1648519"/>
                    <a:gd name="connsiteY15" fmla="*/ 4350068 h 5340668"/>
                    <a:gd name="connsiteX16" fmla="*/ 519942 w 1648519"/>
                    <a:gd name="connsiteY16" fmla="*/ 5340668 h 5340668"/>
                    <a:gd name="connsiteX17" fmla="*/ 205617 w 1648519"/>
                    <a:gd name="connsiteY17" fmla="*/ 5340668 h 5340668"/>
                    <a:gd name="connsiteX18" fmla="*/ 77029 w 1648519"/>
                    <a:gd name="connsiteY18" fmla="*/ 5150168 h 5340668"/>
                    <a:gd name="connsiteX19" fmla="*/ 15117 w 1648519"/>
                    <a:gd name="connsiteY19" fmla="*/ 4745355 h 5340668"/>
                    <a:gd name="connsiteX20" fmla="*/ 19878 w 1648519"/>
                    <a:gd name="connsiteY20" fmla="*/ 816293 h 5340668"/>
                    <a:gd name="connsiteX21" fmla="*/ 229428 w 1648519"/>
                    <a:gd name="connsiteY21" fmla="*/ 340043 h 5340668"/>
                    <a:gd name="connsiteX22" fmla="*/ 443741 w 1648519"/>
                    <a:gd name="connsiteY22" fmla="*/ 20955 h 5340668"/>
                    <a:gd name="connsiteX23" fmla="*/ 487739 w 1648519"/>
                    <a:gd name="connsiteY23" fmla="*/ 0 h 5340668"/>
                    <a:gd name="connsiteX0" fmla="*/ 487739 w 1648519"/>
                    <a:gd name="connsiteY0" fmla="*/ 0 h 5340668"/>
                    <a:gd name="connsiteX1" fmla="*/ 499744 w 1648519"/>
                    <a:gd name="connsiteY1" fmla="*/ 0 h 5340668"/>
                    <a:gd name="connsiteX2" fmla="*/ 1148776 w 1648519"/>
                    <a:gd name="connsiteY2" fmla="*/ 0 h 5340668"/>
                    <a:gd name="connsiteX3" fmla="*/ 1160781 w 1648519"/>
                    <a:gd name="connsiteY3" fmla="*/ 0 h 5340668"/>
                    <a:gd name="connsiteX4" fmla="*/ 1204779 w 1648519"/>
                    <a:gd name="connsiteY4" fmla="*/ 20955 h 5340668"/>
                    <a:gd name="connsiteX5" fmla="*/ 1419092 w 1648519"/>
                    <a:gd name="connsiteY5" fmla="*/ 340043 h 5340668"/>
                    <a:gd name="connsiteX6" fmla="*/ 1628642 w 1648519"/>
                    <a:gd name="connsiteY6" fmla="*/ 816293 h 5340668"/>
                    <a:gd name="connsiteX7" fmla="*/ 1633403 w 1648519"/>
                    <a:gd name="connsiteY7" fmla="*/ 4745355 h 5340668"/>
                    <a:gd name="connsiteX8" fmla="*/ 1571491 w 1648519"/>
                    <a:gd name="connsiteY8" fmla="*/ 5150168 h 5340668"/>
                    <a:gd name="connsiteX9" fmla="*/ 1442903 w 1648519"/>
                    <a:gd name="connsiteY9" fmla="*/ 5340668 h 5340668"/>
                    <a:gd name="connsiteX10" fmla="*/ 1128578 w 1648519"/>
                    <a:gd name="connsiteY10" fmla="*/ 5340668 h 5340668"/>
                    <a:gd name="connsiteX11" fmla="*/ 1040759 w 1648519"/>
                    <a:gd name="connsiteY11" fmla="*/ 4350068 h 5340668"/>
                    <a:gd name="connsiteX12" fmla="*/ 607761 w 1648519"/>
                    <a:gd name="connsiteY12" fmla="*/ 4350068 h 5340668"/>
                    <a:gd name="connsiteX13" fmla="*/ 519942 w 1648519"/>
                    <a:gd name="connsiteY13" fmla="*/ 5340668 h 5340668"/>
                    <a:gd name="connsiteX14" fmla="*/ 205617 w 1648519"/>
                    <a:gd name="connsiteY14" fmla="*/ 5340668 h 5340668"/>
                    <a:gd name="connsiteX15" fmla="*/ 77029 w 1648519"/>
                    <a:gd name="connsiteY15" fmla="*/ 5150168 h 5340668"/>
                    <a:gd name="connsiteX16" fmla="*/ 15117 w 1648519"/>
                    <a:gd name="connsiteY16" fmla="*/ 4745355 h 5340668"/>
                    <a:gd name="connsiteX17" fmla="*/ 19878 w 1648519"/>
                    <a:gd name="connsiteY17" fmla="*/ 816293 h 5340668"/>
                    <a:gd name="connsiteX18" fmla="*/ 229428 w 1648519"/>
                    <a:gd name="connsiteY18" fmla="*/ 340043 h 5340668"/>
                    <a:gd name="connsiteX19" fmla="*/ 443741 w 1648519"/>
                    <a:gd name="connsiteY19" fmla="*/ 20955 h 5340668"/>
                    <a:gd name="connsiteX20" fmla="*/ 487739 w 1648519"/>
                    <a:gd name="connsiteY20" fmla="*/ 0 h 5340668"/>
                    <a:gd name="connsiteX0" fmla="*/ 487739 w 1648519"/>
                    <a:gd name="connsiteY0" fmla="*/ 0 h 5340668"/>
                    <a:gd name="connsiteX1" fmla="*/ 499744 w 1648519"/>
                    <a:gd name="connsiteY1" fmla="*/ 0 h 5340668"/>
                    <a:gd name="connsiteX2" fmla="*/ 1148776 w 1648519"/>
                    <a:gd name="connsiteY2" fmla="*/ 0 h 5340668"/>
                    <a:gd name="connsiteX3" fmla="*/ 1160781 w 1648519"/>
                    <a:gd name="connsiteY3" fmla="*/ 0 h 5340668"/>
                    <a:gd name="connsiteX4" fmla="*/ 1204779 w 1648519"/>
                    <a:gd name="connsiteY4" fmla="*/ 20955 h 5340668"/>
                    <a:gd name="connsiteX5" fmla="*/ 1419092 w 1648519"/>
                    <a:gd name="connsiteY5" fmla="*/ 340043 h 5340668"/>
                    <a:gd name="connsiteX6" fmla="*/ 1628642 w 1648519"/>
                    <a:gd name="connsiteY6" fmla="*/ 816293 h 5340668"/>
                    <a:gd name="connsiteX7" fmla="*/ 1633403 w 1648519"/>
                    <a:gd name="connsiteY7" fmla="*/ 4745355 h 5340668"/>
                    <a:gd name="connsiteX8" fmla="*/ 1571491 w 1648519"/>
                    <a:gd name="connsiteY8" fmla="*/ 5150168 h 5340668"/>
                    <a:gd name="connsiteX9" fmla="*/ 1442903 w 1648519"/>
                    <a:gd name="connsiteY9" fmla="*/ 5340668 h 5340668"/>
                    <a:gd name="connsiteX10" fmla="*/ 1128578 w 1648519"/>
                    <a:gd name="connsiteY10" fmla="*/ 5340668 h 5340668"/>
                    <a:gd name="connsiteX11" fmla="*/ 607761 w 1648519"/>
                    <a:gd name="connsiteY11" fmla="*/ 4350068 h 5340668"/>
                    <a:gd name="connsiteX12" fmla="*/ 519942 w 1648519"/>
                    <a:gd name="connsiteY12" fmla="*/ 5340668 h 5340668"/>
                    <a:gd name="connsiteX13" fmla="*/ 205617 w 1648519"/>
                    <a:gd name="connsiteY13" fmla="*/ 5340668 h 5340668"/>
                    <a:gd name="connsiteX14" fmla="*/ 77029 w 1648519"/>
                    <a:gd name="connsiteY14" fmla="*/ 5150168 h 5340668"/>
                    <a:gd name="connsiteX15" fmla="*/ 15117 w 1648519"/>
                    <a:gd name="connsiteY15" fmla="*/ 4745355 h 5340668"/>
                    <a:gd name="connsiteX16" fmla="*/ 19878 w 1648519"/>
                    <a:gd name="connsiteY16" fmla="*/ 816293 h 5340668"/>
                    <a:gd name="connsiteX17" fmla="*/ 229428 w 1648519"/>
                    <a:gd name="connsiteY17" fmla="*/ 340043 h 5340668"/>
                    <a:gd name="connsiteX18" fmla="*/ 443741 w 1648519"/>
                    <a:gd name="connsiteY18" fmla="*/ 20955 h 5340668"/>
                    <a:gd name="connsiteX19" fmla="*/ 487739 w 1648519"/>
                    <a:gd name="connsiteY19" fmla="*/ 0 h 5340668"/>
                    <a:gd name="connsiteX0" fmla="*/ 487739 w 1648519"/>
                    <a:gd name="connsiteY0" fmla="*/ 0 h 5340668"/>
                    <a:gd name="connsiteX1" fmla="*/ 499744 w 1648519"/>
                    <a:gd name="connsiteY1" fmla="*/ 0 h 5340668"/>
                    <a:gd name="connsiteX2" fmla="*/ 1148776 w 1648519"/>
                    <a:gd name="connsiteY2" fmla="*/ 0 h 5340668"/>
                    <a:gd name="connsiteX3" fmla="*/ 1160781 w 1648519"/>
                    <a:gd name="connsiteY3" fmla="*/ 0 h 5340668"/>
                    <a:gd name="connsiteX4" fmla="*/ 1204779 w 1648519"/>
                    <a:gd name="connsiteY4" fmla="*/ 20955 h 5340668"/>
                    <a:gd name="connsiteX5" fmla="*/ 1419092 w 1648519"/>
                    <a:gd name="connsiteY5" fmla="*/ 340043 h 5340668"/>
                    <a:gd name="connsiteX6" fmla="*/ 1628642 w 1648519"/>
                    <a:gd name="connsiteY6" fmla="*/ 816293 h 5340668"/>
                    <a:gd name="connsiteX7" fmla="*/ 1633403 w 1648519"/>
                    <a:gd name="connsiteY7" fmla="*/ 4745355 h 5340668"/>
                    <a:gd name="connsiteX8" fmla="*/ 1571491 w 1648519"/>
                    <a:gd name="connsiteY8" fmla="*/ 5150168 h 5340668"/>
                    <a:gd name="connsiteX9" fmla="*/ 1442903 w 1648519"/>
                    <a:gd name="connsiteY9" fmla="*/ 5340668 h 5340668"/>
                    <a:gd name="connsiteX10" fmla="*/ 1128578 w 1648519"/>
                    <a:gd name="connsiteY10" fmla="*/ 5340668 h 5340668"/>
                    <a:gd name="connsiteX11" fmla="*/ 519942 w 1648519"/>
                    <a:gd name="connsiteY11" fmla="*/ 5340668 h 5340668"/>
                    <a:gd name="connsiteX12" fmla="*/ 205617 w 1648519"/>
                    <a:gd name="connsiteY12" fmla="*/ 5340668 h 5340668"/>
                    <a:gd name="connsiteX13" fmla="*/ 77029 w 1648519"/>
                    <a:gd name="connsiteY13" fmla="*/ 5150168 h 5340668"/>
                    <a:gd name="connsiteX14" fmla="*/ 15117 w 1648519"/>
                    <a:gd name="connsiteY14" fmla="*/ 4745355 h 5340668"/>
                    <a:gd name="connsiteX15" fmla="*/ 19878 w 1648519"/>
                    <a:gd name="connsiteY15" fmla="*/ 816293 h 5340668"/>
                    <a:gd name="connsiteX16" fmla="*/ 229428 w 1648519"/>
                    <a:gd name="connsiteY16" fmla="*/ 340043 h 5340668"/>
                    <a:gd name="connsiteX17" fmla="*/ 443741 w 1648519"/>
                    <a:gd name="connsiteY17" fmla="*/ 20955 h 5340668"/>
                    <a:gd name="connsiteX18" fmla="*/ 487739 w 1648519"/>
                    <a:gd name="connsiteY18" fmla="*/ 0 h 534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648519" h="5340668">
                      <a:moveTo>
                        <a:pt x="487739" y="0"/>
                      </a:moveTo>
                      <a:lnTo>
                        <a:pt x="499744" y="0"/>
                      </a:lnTo>
                      <a:lnTo>
                        <a:pt x="1148776" y="0"/>
                      </a:lnTo>
                      <a:lnTo>
                        <a:pt x="1160781" y="0"/>
                      </a:lnTo>
                      <a:lnTo>
                        <a:pt x="1204779" y="20955"/>
                      </a:lnTo>
                      <a:lnTo>
                        <a:pt x="1419092" y="340043"/>
                      </a:lnTo>
                      <a:lnTo>
                        <a:pt x="1628642" y="816293"/>
                      </a:lnTo>
                      <a:cubicBezTo>
                        <a:pt x="1664360" y="1550512"/>
                        <a:pt x="1642928" y="4023043"/>
                        <a:pt x="1633403" y="4745355"/>
                      </a:cubicBezTo>
                      <a:lnTo>
                        <a:pt x="1571491" y="5150168"/>
                      </a:lnTo>
                      <a:lnTo>
                        <a:pt x="1442903" y="5340668"/>
                      </a:lnTo>
                      <a:lnTo>
                        <a:pt x="1128578" y="5340668"/>
                      </a:lnTo>
                      <a:lnTo>
                        <a:pt x="519942" y="5340668"/>
                      </a:lnTo>
                      <a:lnTo>
                        <a:pt x="205617" y="5340668"/>
                      </a:lnTo>
                      <a:lnTo>
                        <a:pt x="77029" y="5150168"/>
                      </a:lnTo>
                      <a:lnTo>
                        <a:pt x="15117" y="4745355"/>
                      </a:lnTo>
                      <a:cubicBezTo>
                        <a:pt x="5592" y="4023043"/>
                        <a:pt x="-15840" y="1550512"/>
                        <a:pt x="19878" y="816293"/>
                      </a:cubicBezTo>
                      <a:lnTo>
                        <a:pt x="229428" y="340043"/>
                      </a:lnTo>
                      <a:lnTo>
                        <a:pt x="443741" y="20955"/>
                      </a:lnTo>
                      <a:lnTo>
                        <a:pt x="48773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2" name="Freihandform 81"/>
                <p:cNvSpPr/>
                <p:nvPr/>
              </p:nvSpPr>
              <p:spPr>
                <a:xfrm flipH="1">
                  <a:off x="10567375" y="1818268"/>
                  <a:ext cx="982011" cy="3273730"/>
                </a:xfrm>
                <a:custGeom>
                  <a:avLst/>
                  <a:gdLst>
                    <a:gd name="connsiteX0" fmla="*/ 911700 w 1622408"/>
                    <a:gd name="connsiteY0" fmla="*/ 158947 h 5408621"/>
                    <a:gd name="connsiteX1" fmla="*/ 935680 w 1622408"/>
                    <a:gd name="connsiteY1" fmla="*/ 223624 h 5408621"/>
                    <a:gd name="connsiteX2" fmla="*/ 1196622 w 1622408"/>
                    <a:gd name="connsiteY2" fmla="*/ 684259 h 5408621"/>
                    <a:gd name="connsiteX3" fmla="*/ 1472767 w 1622408"/>
                    <a:gd name="connsiteY3" fmla="*/ 1381813 h 5408621"/>
                    <a:gd name="connsiteX4" fmla="*/ 1475644 w 1622408"/>
                    <a:gd name="connsiteY4" fmla="*/ 1638542 h 5408621"/>
                    <a:gd name="connsiteX5" fmla="*/ 1475644 w 1622408"/>
                    <a:gd name="connsiteY5" fmla="*/ 4350373 h 5408621"/>
                    <a:gd name="connsiteX6" fmla="*/ 1471329 w 1622408"/>
                    <a:gd name="connsiteY6" fmla="*/ 4844414 h 5408621"/>
                    <a:gd name="connsiteX7" fmla="*/ 1341886 w 1622408"/>
                    <a:gd name="connsiteY7" fmla="*/ 5254318 h 5408621"/>
                    <a:gd name="connsiteX8" fmla="*/ 1212442 w 1622408"/>
                    <a:gd name="connsiteY8" fmla="*/ 5254318 h 5408621"/>
                    <a:gd name="connsiteX9" fmla="*/ 1121833 w 1622408"/>
                    <a:gd name="connsiteY9" fmla="*/ 5254318 h 5408621"/>
                    <a:gd name="connsiteX10" fmla="*/ 850006 w 1622408"/>
                    <a:gd name="connsiteY10" fmla="*/ 5254318 h 5408621"/>
                    <a:gd name="connsiteX11" fmla="*/ 850006 w 1622408"/>
                    <a:gd name="connsiteY11" fmla="*/ 5254317 h 5408621"/>
                    <a:gd name="connsiteX12" fmla="*/ 500577 w 1622408"/>
                    <a:gd name="connsiteY12" fmla="*/ 5254317 h 5408621"/>
                    <a:gd name="connsiteX13" fmla="*/ 409967 w 1622408"/>
                    <a:gd name="connsiteY13" fmla="*/ 5254317 h 5408621"/>
                    <a:gd name="connsiteX14" fmla="*/ 280523 w 1622408"/>
                    <a:gd name="connsiteY14" fmla="*/ 5254317 h 5408621"/>
                    <a:gd name="connsiteX15" fmla="*/ 151080 w 1622408"/>
                    <a:gd name="connsiteY15" fmla="*/ 4844413 h 5408621"/>
                    <a:gd name="connsiteX16" fmla="*/ 146766 w 1622408"/>
                    <a:gd name="connsiteY16" fmla="*/ 4350372 h 5408621"/>
                    <a:gd name="connsiteX17" fmla="*/ 146766 w 1622408"/>
                    <a:gd name="connsiteY17" fmla="*/ 1638541 h 5408621"/>
                    <a:gd name="connsiteX18" fmla="*/ 149642 w 1622408"/>
                    <a:gd name="connsiteY18" fmla="*/ 1381812 h 5408621"/>
                    <a:gd name="connsiteX19" fmla="*/ 425787 w 1622408"/>
                    <a:gd name="connsiteY19" fmla="*/ 684258 h 5408621"/>
                    <a:gd name="connsiteX20" fmla="*/ 686730 w 1622408"/>
                    <a:gd name="connsiteY20" fmla="*/ 223623 h 5408621"/>
                    <a:gd name="connsiteX21" fmla="*/ 710709 w 1622408"/>
                    <a:gd name="connsiteY21" fmla="*/ 158947 h 5408621"/>
                    <a:gd name="connsiteX22" fmla="*/ 1018281 w 1622408"/>
                    <a:gd name="connsiteY22" fmla="*/ 0 h 5408621"/>
                    <a:gd name="connsiteX23" fmla="*/ 604128 w 1622408"/>
                    <a:gd name="connsiteY23" fmla="*/ 0 h 5408621"/>
                    <a:gd name="connsiteX24" fmla="*/ 604128 w 1622408"/>
                    <a:gd name="connsiteY24" fmla="*/ 3243 h 5408621"/>
                    <a:gd name="connsiteX25" fmla="*/ 332299 w 1622408"/>
                    <a:gd name="connsiteY25" fmla="*/ 570635 h 5408621"/>
                    <a:gd name="connsiteX26" fmla="*/ 61 w 1622408"/>
                    <a:gd name="connsiteY26" fmla="*/ 1293359 h 5408621"/>
                    <a:gd name="connsiteX27" fmla="*/ 61 w 1622408"/>
                    <a:gd name="connsiteY27" fmla="*/ 1481052 h 5408621"/>
                    <a:gd name="connsiteX28" fmla="*/ 2219 w 1622408"/>
                    <a:gd name="connsiteY28" fmla="*/ 4883247 h 5408621"/>
                    <a:gd name="connsiteX29" fmla="*/ 250318 w 1622408"/>
                    <a:gd name="connsiteY29" fmla="*/ 5407491 h 5408621"/>
                    <a:gd name="connsiteX30" fmla="*/ 365955 w 1622408"/>
                    <a:gd name="connsiteY30" fmla="*/ 5408620 h 5408621"/>
                    <a:gd name="connsiteX31" fmla="*/ 560022 w 1622408"/>
                    <a:gd name="connsiteY31" fmla="*/ 5408620 h 5408621"/>
                    <a:gd name="connsiteX32" fmla="*/ 772403 w 1622408"/>
                    <a:gd name="connsiteY32" fmla="*/ 5408620 h 5408621"/>
                    <a:gd name="connsiteX33" fmla="*/ 772403 w 1622408"/>
                    <a:gd name="connsiteY33" fmla="*/ 5408621 h 5408621"/>
                    <a:gd name="connsiteX34" fmla="*/ 1062387 w 1622408"/>
                    <a:gd name="connsiteY34" fmla="*/ 5408621 h 5408621"/>
                    <a:gd name="connsiteX35" fmla="*/ 1256454 w 1622408"/>
                    <a:gd name="connsiteY35" fmla="*/ 5408621 h 5408621"/>
                    <a:gd name="connsiteX36" fmla="*/ 1372091 w 1622408"/>
                    <a:gd name="connsiteY36" fmla="*/ 5407492 h 5408621"/>
                    <a:gd name="connsiteX37" fmla="*/ 1620190 w 1622408"/>
                    <a:gd name="connsiteY37" fmla="*/ 4883248 h 5408621"/>
                    <a:gd name="connsiteX38" fmla="*/ 1622348 w 1622408"/>
                    <a:gd name="connsiteY38" fmla="*/ 1481053 h 5408621"/>
                    <a:gd name="connsiteX39" fmla="*/ 1622348 w 1622408"/>
                    <a:gd name="connsiteY39" fmla="*/ 1293360 h 5408621"/>
                    <a:gd name="connsiteX40" fmla="*/ 1290111 w 1622408"/>
                    <a:gd name="connsiteY40" fmla="*/ 570636 h 5408621"/>
                    <a:gd name="connsiteX41" fmla="*/ 1018281 w 1622408"/>
                    <a:gd name="connsiteY41" fmla="*/ 3244 h 5408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622408" h="5408621">
                      <a:moveTo>
                        <a:pt x="911700" y="158947"/>
                      </a:moveTo>
                      <a:lnTo>
                        <a:pt x="935680" y="223624"/>
                      </a:lnTo>
                      <a:cubicBezTo>
                        <a:pt x="997109" y="375753"/>
                        <a:pt x="1097742" y="554277"/>
                        <a:pt x="1196622" y="684259"/>
                      </a:cubicBezTo>
                      <a:cubicBezTo>
                        <a:pt x="1328462" y="857569"/>
                        <a:pt x="1475644" y="1040226"/>
                        <a:pt x="1472767" y="1381813"/>
                      </a:cubicBezTo>
                      <a:cubicBezTo>
                        <a:pt x="1473726" y="1467389"/>
                        <a:pt x="1474685" y="1552965"/>
                        <a:pt x="1475644" y="1638542"/>
                      </a:cubicBezTo>
                      <a:lnTo>
                        <a:pt x="1475644" y="4350373"/>
                      </a:lnTo>
                      <a:cubicBezTo>
                        <a:pt x="1474206" y="4515053"/>
                        <a:pt x="1472767" y="4679734"/>
                        <a:pt x="1471329" y="4844414"/>
                      </a:cubicBezTo>
                      <a:cubicBezTo>
                        <a:pt x="1471329" y="4922800"/>
                        <a:pt x="1406607" y="5214766"/>
                        <a:pt x="1341886" y="5254318"/>
                      </a:cubicBezTo>
                      <a:lnTo>
                        <a:pt x="1212442" y="5254318"/>
                      </a:lnTo>
                      <a:lnTo>
                        <a:pt x="1121833" y="5254318"/>
                      </a:lnTo>
                      <a:lnTo>
                        <a:pt x="850006" y="5254318"/>
                      </a:lnTo>
                      <a:lnTo>
                        <a:pt x="850006" y="5254317"/>
                      </a:lnTo>
                      <a:lnTo>
                        <a:pt x="500577" y="5254317"/>
                      </a:lnTo>
                      <a:lnTo>
                        <a:pt x="409967" y="5254317"/>
                      </a:lnTo>
                      <a:lnTo>
                        <a:pt x="280523" y="5254317"/>
                      </a:lnTo>
                      <a:cubicBezTo>
                        <a:pt x="215802" y="5214765"/>
                        <a:pt x="151080" y="4922799"/>
                        <a:pt x="151080" y="4844413"/>
                      </a:cubicBezTo>
                      <a:cubicBezTo>
                        <a:pt x="149642" y="4679733"/>
                        <a:pt x="148204" y="4515052"/>
                        <a:pt x="146766" y="4350372"/>
                      </a:cubicBezTo>
                      <a:lnTo>
                        <a:pt x="146766" y="1638541"/>
                      </a:lnTo>
                      <a:cubicBezTo>
                        <a:pt x="147724" y="1552965"/>
                        <a:pt x="148684" y="1467388"/>
                        <a:pt x="149642" y="1381812"/>
                      </a:cubicBezTo>
                      <a:cubicBezTo>
                        <a:pt x="146766" y="1040225"/>
                        <a:pt x="293947" y="857568"/>
                        <a:pt x="425787" y="684258"/>
                      </a:cubicBezTo>
                      <a:cubicBezTo>
                        <a:pt x="524668" y="554276"/>
                        <a:pt x="625301" y="375752"/>
                        <a:pt x="686730" y="223623"/>
                      </a:cubicBezTo>
                      <a:lnTo>
                        <a:pt x="710709" y="158947"/>
                      </a:lnTo>
                      <a:close/>
                      <a:moveTo>
                        <a:pt x="1018281" y="0"/>
                      </a:moveTo>
                      <a:lnTo>
                        <a:pt x="604128" y="0"/>
                      </a:lnTo>
                      <a:lnTo>
                        <a:pt x="604128" y="3243"/>
                      </a:lnTo>
                      <a:cubicBezTo>
                        <a:pt x="604849" y="2523"/>
                        <a:pt x="509924" y="368560"/>
                        <a:pt x="332299" y="570635"/>
                      </a:cubicBezTo>
                      <a:cubicBezTo>
                        <a:pt x="154673" y="772710"/>
                        <a:pt x="-3535" y="1053171"/>
                        <a:pt x="61" y="1293359"/>
                      </a:cubicBezTo>
                      <a:cubicBezTo>
                        <a:pt x="3657" y="1533548"/>
                        <a:pt x="61" y="1418488"/>
                        <a:pt x="61" y="1481052"/>
                      </a:cubicBezTo>
                      <a:cubicBezTo>
                        <a:pt x="420" y="2079366"/>
                        <a:pt x="1499" y="4589124"/>
                        <a:pt x="2219" y="4883247"/>
                      </a:cubicBezTo>
                      <a:cubicBezTo>
                        <a:pt x="2938" y="5177370"/>
                        <a:pt x="183061" y="5427555"/>
                        <a:pt x="250318" y="5407491"/>
                      </a:cubicBezTo>
                      <a:lnTo>
                        <a:pt x="365955" y="5408620"/>
                      </a:lnTo>
                      <a:lnTo>
                        <a:pt x="560022" y="5408620"/>
                      </a:lnTo>
                      <a:lnTo>
                        <a:pt x="772403" y="5408620"/>
                      </a:lnTo>
                      <a:lnTo>
                        <a:pt x="772403" y="5408621"/>
                      </a:lnTo>
                      <a:lnTo>
                        <a:pt x="1062387" y="5408621"/>
                      </a:lnTo>
                      <a:lnTo>
                        <a:pt x="1256454" y="5408621"/>
                      </a:lnTo>
                      <a:lnTo>
                        <a:pt x="1372091" y="5407492"/>
                      </a:lnTo>
                      <a:cubicBezTo>
                        <a:pt x="1439348" y="5427556"/>
                        <a:pt x="1619471" y="5177370"/>
                        <a:pt x="1620190" y="4883248"/>
                      </a:cubicBezTo>
                      <a:cubicBezTo>
                        <a:pt x="1620910" y="4589125"/>
                        <a:pt x="1621989" y="2079367"/>
                        <a:pt x="1622348" y="1481053"/>
                      </a:cubicBezTo>
                      <a:cubicBezTo>
                        <a:pt x="1622348" y="1418489"/>
                        <a:pt x="1618753" y="1533548"/>
                        <a:pt x="1622348" y="1293360"/>
                      </a:cubicBezTo>
                      <a:cubicBezTo>
                        <a:pt x="1625944" y="1053172"/>
                        <a:pt x="1467736" y="772711"/>
                        <a:pt x="1290111" y="570636"/>
                      </a:cubicBezTo>
                      <a:cubicBezTo>
                        <a:pt x="1112486" y="368561"/>
                        <a:pt x="1017561" y="2524"/>
                        <a:pt x="1018281" y="3244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3" name="Rechteck 82"/>
                <p:cNvSpPr/>
                <p:nvPr/>
              </p:nvSpPr>
              <p:spPr>
                <a:xfrm>
                  <a:off x="10727572" y="2756899"/>
                  <a:ext cx="661617" cy="6407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4" name="Freihandform 83"/>
                <p:cNvSpPr/>
                <p:nvPr/>
              </p:nvSpPr>
              <p:spPr>
                <a:xfrm>
                  <a:off x="10621366" y="2668306"/>
                  <a:ext cx="874030" cy="818315"/>
                </a:xfrm>
                <a:custGeom>
                  <a:avLst/>
                  <a:gdLst>
                    <a:gd name="connsiteX0" fmla="*/ 609114 w 1593850"/>
                    <a:gd name="connsiteY0" fmla="*/ 567328 h 1492250"/>
                    <a:gd name="connsiteX1" fmla="*/ 350876 w 1593850"/>
                    <a:gd name="connsiteY1" fmla="*/ 846434 h 1492250"/>
                    <a:gd name="connsiteX2" fmla="*/ 349713 w 1593850"/>
                    <a:gd name="connsiteY2" fmla="*/ 846465 h 1492250"/>
                    <a:gd name="connsiteX3" fmla="*/ 359719 w 1593850"/>
                    <a:gd name="connsiteY3" fmla="*/ 885381 h 1492250"/>
                    <a:gd name="connsiteX4" fmla="*/ 796923 w 1593850"/>
                    <a:gd name="connsiteY4" fmla="*/ 1207035 h 1492250"/>
                    <a:gd name="connsiteX5" fmla="*/ 1234127 w 1593850"/>
                    <a:gd name="connsiteY5" fmla="*/ 885381 h 1492250"/>
                    <a:gd name="connsiteX6" fmla="*/ 1244138 w 1593850"/>
                    <a:gd name="connsiteY6" fmla="*/ 846445 h 1492250"/>
                    <a:gd name="connsiteX7" fmla="*/ 1209185 w 1593850"/>
                    <a:gd name="connsiteY7" fmla="*/ 849302 h 1492250"/>
                    <a:gd name="connsiteX8" fmla="*/ 987341 w 1593850"/>
                    <a:gd name="connsiteY8" fmla="*/ 1031634 h 1492250"/>
                    <a:gd name="connsiteX9" fmla="*/ 837354 w 1593850"/>
                    <a:gd name="connsiteY9" fmla="*/ 1030330 h 1492250"/>
                    <a:gd name="connsiteX10" fmla="*/ 841267 w 1593850"/>
                    <a:gd name="connsiteY10" fmla="*/ 699055 h 1492250"/>
                    <a:gd name="connsiteX11" fmla="*/ 747362 w 1593850"/>
                    <a:gd name="connsiteY11" fmla="*/ 939034 h 1492250"/>
                    <a:gd name="connsiteX12" fmla="*/ 607810 w 1593850"/>
                    <a:gd name="connsiteY12" fmla="*/ 929905 h 1492250"/>
                    <a:gd name="connsiteX13" fmla="*/ 609114 w 1593850"/>
                    <a:gd name="connsiteY13" fmla="*/ 567328 h 1492250"/>
                    <a:gd name="connsiteX14" fmla="*/ 796923 w 1593850"/>
                    <a:gd name="connsiteY14" fmla="*/ 291465 h 1492250"/>
                    <a:gd name="connsiteX15" fmla="*/ 359719 w 1593850"/>
                    <a:gd name="connsiteY15" fmla="*/ 613118 h 1492250"/>
                    <a:gd name="connsiteX16" fmla="*/ 352733 w 1593850"/>
                    <a:gd name="connsiteY16" fmla="*/ 640290 h 1492250"/>
                    <a:gd name="connsiteX17" fmla="*/ 385493 w 1593850"/>
                    <a:gd name="connsiteY17" fmla="*/ 638970 h 1492250"/>
                    <a:gd name="connsiteX18" fmla="*/ 607810 w 1593850"/>
                    <a:gd name="connsiteY18" fmla="*/ 434297 h 1492250"/>
                    <a:gd name="connsiteX19" fmla="*/ 748667 w 1593850"/>
                    <a:gd name="connsiteY19" fmla="*/ 431688 h 1492250"/>
                    <a:gd name="connsiteX20" fmla="*/ 749971 w 1593850"/>
                    <a:gd name="connsiteY20" fmla="*/ 746007 h 1492250"/>
                    <a:gd name="connsiteX21" fmla="*/ 1001688 w 1593850"/>
                    <a:gd name="connsiteY21" fmla="*/ 626018 h 1492250"/>
                    <a:gd name="connsiteX22" fmla="*/ 1001688 w 1593850"/>
                    <a:gd name="connsiteY22" fmla="*/ 899906 h 1492250"/>
                    <a:gd name="connsiteX23" fmla="*/ 1237150 w 1593850"/>
                    <a:gd name="connsiteY23" fmla="*/ 640354 h 1492250"/>
                    <a:gd name="connsiteX24" fmla="*/ 1241339 w 1593850"/>
                    <a:gd name="connsiteY24" fmla="*/ 641166 h 1492250"/>
                    <a:gd name="connsiteX25" fmla="*/ 1234128 w 1593850"/>
                    <a:gd name="connsiteY25" fmla="*/ 613118 h 1492250"/>
                    <a:gd name="connsiteX26" fmla="*/ 796923 w 1593850"/>
                    <a:gd name="connsiteY26" fmla="*/ 291465 h 1492250"/>
                    <a:gd name="connsiteX27" fmla="*/ 0 w 1593850"/>
                    <a:gd name="connsiteY27" fmla="*/ 0 h 1492250"/>
                    <a:gd name="connsiteX28" fmla="*/ 1593850 w 1593850"/>
                    <a:gd name="connsiteY28" fmla="*/ 0 h 1492250"/>
                    <a:gd name="connsiteX29" fmla="*/ 1593850 w 1593850"/>
                    <a:gd name="connsiteY29" fmla="*/ 1492250 h 1492250"/>
                    <a:gd name="connsiteX30" fmla="*/ 0 w 1593850"/>
                    <a:gd name="connsiteY30" fmla="*/ 1492250 h 149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593850" h="1492250">
                      <a:moveTo>
                        <a:pt x="609114" y="567328"/>
                      </a:moveTo>
                      <a:cubicBezTo>
                        <a:pt x="537381" y="802525"/>
                        <a:pt x="456519" y="827740"/>
                        <a:pt x="350876" y="846434"/>
                      </a:cubicBezTo>
                      <a:lnTo>
                        <a:pt x="349713" y="846465"/>
                      </a:lnTo>
                      <a:lnTo>
                        <a:pt x="359719" y="885381"/>
                      </a:lnTo>
                      <a:cubicBezTo>
                        <a:pt x="417680" y="1071731"/>
                        <a:pt x="591501" y="1207035"/>
                        <a:pt x="796923" y="1207035"/>
                      </a:cubicBezTo>
                      <a:cubicBezTo>
                        <a:pt x="1002345" y="1207035"/>
                        <a:pt x="1176166" y="1071731"/>
                        <a:pt x="1234127" y="885381"/>
                      </a:cubicBezTo>
                      <a:lnTo>
                        <a:pt x="1244138" y="846445"/>
                      </a:lnTo>
                      <a:lnTo>
                        <a:pt x="1209185" y="849302"/>
                      </a:lnTo>
                      <a:cubicBezTo>
                        <a:pt x="1043318" y="867141"/>
                        <a:pt x="1017908" y="936875"/>
                        <a:pt x="987341" y="1031634"/>
                      </a:cubicBezTo>
                      <a:cubicBezTo>
                        <a:pt x="954735" y="1132712"/>
                        <a:pt x="834311" y="1131408"/>
                        <a:pt x="837354" y="1030330"/>
                      </a:cubicBezTo>
                      <a:cubicBezTo>
                        <a:pt x="840397" y="929252"/>
                        <a:pt x="839311" y="823827"/>
                        <a:pt x="841267" y="699055"/>
                      </a:cubicBezTo>
                      <a:cubicBezTo>
                        <a:pt x="784533" y="741225"/>
                        <a:pt x="754970" y="840565"/>
                        <a:pt x="747362" y="939034"/>
                      </a:cubicBezTo>
                      <a:cubicBezTo>
                        <a:pt x="739754" y="1037503"/>
                        <a:pt x="607375" y="1016418"/>
                        <a:pt x="607810" y="929905"/>
                      </a:cubicBezTo>
                      <a:cubicBezTo>
                        <a:pt x="608245" y="843391"/>
                        <a:pt x="607592" y="658189"/>
                        <a:pt x="609114" y="567328"/>
                      </a:cubicBezTo>
                      <a:close/>
                      <a:moveTo>
                        <a:pt x="796923" y="291465"/>
                      </a:moveTo>
                      <a:cubicBezTo>
                        <a:pt x="591501" y="291465"/>
                        <a:pt x="417680" y="426769"/>
                        <a:pt x="359719" y="613118"/>
                      </a:cubicBezTo>
                      <a:lnTo>
                        <a:pt x="352733" y="640290"/>
                      </a:lnTo>
                      <a:lnTo>
                        <a:pt x="385493" y="638970"/>
                      </a:lnTo>
                      <a:cubicBezTo>
                        <a:pt x="549846" y="625409"/>
                        <a:pt x="585801" y="515811"/>
                        <a:pt x="607810" y="434297"/>
                      </a:cubicBezTo>
                      <a:cubicBezTo>
                        <a:pt x="631286" y="347348"/>
                        <a:pt x="747363" y="371259"/>
                        <a:pt x="748667" y="431688"/>
                      </a:cubicBezTo>
                      <a:cubicBezTo>
                        <a:pt x="749971" y="492117"/>
                        <a:pt x="749536" y="641234"/>
                        <a:pt x="749971" y="746007"/>
                      </a:cubicBezTo>
                      <a:cubicBezTo>
                        <a:pt x="818226" y="538417"/>
                        <a:pt x="1001470" y="550807"/>
                        <a:pt x="1001688" y="626018"/>
                      </a:cubicBezTo>
                      <a:cubicBezTo>
                        <a:pt x="1001905" y="701229"/>
                        <a:pt x="1003210" y="843824"/>
                        <a:pt x="1001688" y="899906"/>
                      </a:cubicBezTo>
                      <a:cubicBezTo>
                        <a:pt x="1080051" y="635148"/>
                        <a:pt x="1208341" y="636004"/>
                        <a:pt x="1237150" y="640354"/>
                      </a:cubicBezTo>
                      <a:lnTo>
                        <a:pt x="1241339" y="641166"/>
                      </a:lnTo>
                      <a:lnTo>
                        <a:pt x="1234128" y="613118"/>
                      </a:lnTo>
                      <a:cubicBezTo>
                        <a:pt x="1176167" y="426769"/>
                        <a:pt x="1002346" y="291465"/>
                        <a:pt x="796923" y="291465"/>
                      </a:cubicBezTo>
                      <a:close/>
                      <a:moveTo>
                        <a:pt x="0" y="0"/>
                      </a:moveTo>
                      <a:lnTo>
                        <a:pt x="1593850" y="0"/>
                      </a:lnTo>
                      <a:lnTo>
                        <a:pt x="1593850" y="1492250"/>
                      </a:lnTo>
                      <a:lnTo>
                        <a:pt x="0" y="149225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5" name="Freihandform 84"/>
                <p:cNvSpPr/>
                <p:nvPr/>
              </p:nvSpPr>
              <p:spPr>
                <a:xfrm>
                  <a:off x="10879060" y="1533846"/>
                  <a:ext cx="358641" cy="263523"/>
                </a:xfrm>
                <a:custGeom>
                  <a:avLst/>
                  <a:gdLst>
                    <a:gd name="connsiteX0" fmla="*/ 62016 w 529278"/>
                    <a:gd name="connsiteY0" fmla="*/ 0 h 388904"/>
                    <a:gd name="connsiteX1" fmla="*/ 467262 w 529278"/>
                    <a:gd name="connsiteY1" fmla="*/ 0 h 388904"/>
                    <a:gd name="connsiteX2" fmla="*/ 529278 w 529278"/>
                    <a:gd name="connsiteY2" fmla="*/ 62016 h 388904"/>
                    <a:gd name="connsiteX3" fmla="*/ 529278 w 529278"/>
                    <a:gd name="connsiteY3" fmla="*/ 388904 h 388904"/>
                    <a:gd name="connsiteX4" fmla="*/ 0 w 529278"/>
                    <a:gd name="connsiteY4" fmla="*/ 388904 h 388904"/>
                    <a:gd name="connsiteX5" fmla="*/ 0 w 529278"/>
                    <a:gd name="connsiteY5" fmla="*/ 62016 h 388904"/>
                    <a:gd name="connsiteX6" fmla="*/ 62016 w 529278"/>
                    <a:gd name="connsiteY6" fmla="*/ 0 h 3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9278" h="388904">
                      <a:moveTo>
                        <a:pt x="62016" y="0"/>
                      </a:moveTo>
                      <a:lnTo>
                        <a:pt x="467262" y="0"/>
                      </a:lnTo>
                      <a:cubicBezTo>
                        <a:pt x="501512" y="0"/>
                        <a:pt x="529278" y="27766"/>
                        <a:pt x="529278" y="62016"/>
                      </a:cubicBezTo>
                      <a:lnTo>
                        <a:pt x="529278" y="388904"/>
                      </a:lnTo>
                      <a:lnTo>
                        <a:pt x="0" y="388904"/>
                      </a:lnTo>
                      <a:lnTo>
                        <a:pt x="0" y="62016"/>
                      </a:lnTo>
                      <a:cubicBezTo>
                        <a:pt x="0" y="27766"/>
                        <a:pt x="27766" y="0"/>
                        <a:pt x="62016" y="0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80" name="Rechteck 79"/>
              <p:cNvSpPr/>
              <p:nvPr/>
            </p:nvSpPr>
            <p:spPr>
              <a:xfrm>
                <a:off x="10390158" y="5091997"/>
                <a:ext cx="1336444" cy="41016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90" name="Gruppieren 89"/>
          <p:cNvGrpSpPr>
            <a:grpSpLocks noChangeAspect="1"/>
          </p:cNvGrpSpPr>
          <p:nvPr/>
        </p:nvGrpSpPr>
        <p:grpSpPr>
          <a:xfrm>
            <a:off x="3028476" y="1894933"/>
            <a:ext cx="2024137" cy="2396568"/>
            <a:chOff x="8679593" y="2404723"/>
            <a:chExt cx="2481648" cy="2938259"/>
          </a:xfrm>
        </p:grpSpPr>
        <p:grpSp>
          <p:nvGrpSpPr>
            <p:cNvPr id="91" name="Gruppieren 90"/>
            <p:cNvGrpSpPr/>
            <p:nvPr/>
          </p:nvGrpSpPr>
          <p:grpSpPr>
            <a:xfrm>
              <a:off x="10086327" y="2511082"/>
              <a:ext cx="835065" cy="401694"/>
              <a:chOff x="2403968" y="14192"/>
              <a:chExt cx="2222410" cy="1069052"/>
            </a:xfrm>
          </p:grpSpPr>
          <p:sp>
            <p:nvSpPr>
              <p:cNvPr id="103" name="Freihandform 102"/>
              <p:cNvSpPr/>
              <p:nvPr/>
            </p:nvSpPr>
            <p:spPr>
              <a:xfrm rot="15866637">
                <a:off x="2598101" y="-179941"/>
                <a:ext cx="568341" cy="956608"/>
              </a:xfrm>
              <a:custGeom>
                <a:avLst/>
                <a:gdLst>
                  <a:gd name="connsiteX0" fmla="*/ 565150 w 1155700"/>
                  <a:gd name="connsiteY0" fmla="*/ 0 h 1587500"/>
                  <a:gd name="connsiteX1" fmla="*/ 0 w 1155700"/>
                  <a:gd name="connsiteY1" fmla="*/ 971550 h 1587500"/>
                  <a:gd name="connsiteX2" fmla="*/ 565150 w 1155700"/>
                  <a:gd name="connsiteY2" fmla="*/ 1587500 h 1587500"/>
                  <a:gd name="connsiteX3" fmla="*/ 1155700 w 1155700"/>
                  <a:gd name="connsiteY3" fmla="*/ 1041400 h 1587500"/>
                  <a:gd name="connsiteX4" fmla="*/ 565150 w 1155700"/>
                  <a:gd name="connsiteY4" fmla="*/ 0 h 1587500"/>
                  <a:gd name="connsiteX0" fmla="*/ 565150 w 1149350"/>
                  <a:gd name="connsiteY0" fmla="*/ 0 h 1587500"/>
                  <a:gd name="connsiteX1" fmla="*/ 0 w 1149350"/>
                  <a:gd name="connsiteY1" fmla="*/ 971550 h 1587500"/>
                  <a:gd name="connsiteX2" fmla="*/ 565150 w 1149350"/>
                  <a:gd name="connsiteY2" fmla="*/ 1587500 h 1587500"/>
                  <a:gd name="connsiteX3" fmla="*/ 1149350 w 1149350"/>
                  <a:gd name="connsiteY3" fmla="*/ 1003300 h 1587500"/>
                  <a:gd name="connsiteX4" fmla="*/ 565150 w 1149350"/>
                  <a:gd name="connsiteY4" fmla="*/ 0 h 1587500"/>
                  <a:gd name="connsiteX0" fmla="*/ 565150 w 1149482"/>
                  <a:gd name="connsiteY0" fmla="*/ 0 h 1587500"/>
                  <a:gd name="connsiteX1" fmla="*/ 0 w 1149482"/>
                  <a:gd name="connsiteY1" fmla="*/ 971550 h 1587500"/>
                  <a:gd name="connsiteX2" fmla="*/ 565150 w 1149482"/>
                  <a:gd name="connsiteY2" fmla="*/ 1587500 h 1587500"/>
                  <a:gd name="connsiteX3" fmla="*/ 1149350 w 1149482"/>
                  <a:gd name="connsiteY3" fmla="*/ 1003300 h 1587500"/>
                  <a:gd name="connsiteX4" fmla="*/ 565150 w 1149482"/>
                  <a:gd name="connsiteY4" fmla="*/ 0 h 1587500"/>
                  <a:gd name="connsiteX0" fmla="*/ 565150 w 1149482"/>
                  <a:gd name="connsiteY0" fmla="*/ 0 h 1587500"/>
                  <a:gd name="connsiteX1" fmla="*/ 0 w 1149482"/>
                  <a:gd name="connsiteY1" fmla="*/ 971550 h 1587500"/>
                  <a:gd name="connsiteX2" fmla="*/ 565150 w 1149482"/>
                  <a:gd name="connsiteY2" fmla="*/ 1587500 h 1587500"/>
                  <a:gd name="connsiteX3" fmla="*/ 1149350 w 1149482"/>
                  <a:gd name="connsiteY3" fmla="*/ 1003300 h 1587500"/>
                  <a:gd name="connsiteX4" fmla="*/ 565150 w 1149482"/>
                  <a:gd name="connsiteY4" fmla="*/ 0 h 1587500"/>
                  <a:gd name="connsiteX0" fmla="*/ 565150 w 1149520"/>
                  <a:gd name="connsiteY0" fmla="*/ 0 h 1587500"/>
                  <a:gd name="connsiteX1" fmla="*/ 0 w 1149520"/>
                  <a:gd name="connsiteY1" fmla="*/ 971550 h 1587500"/>
                  <a:gd name="connsiteX2" fmla="*/ 565150 w 1149520"/>
                  <a:gd name="connsiteY2" fmla="*/ 1587500 h 1587500"/>
                  <a:gd name="connsiteX3" fmla="*/ 1149350 w 1149520"/>
                  <a:gd name="connsiteY3" fmla="*/ 1003300 h 1587500"/>
                  <a:gd name="connsiteX4" fmla="*/ 565150 w 1149520"/>
                  <a:gd name="connsiteY4" fmla="*/ 0 h 1587500"/>
                  <a:gd name="connsiteX0" fmla="*/ 565150 w 1149482"/>
                  <a:gd name="connsiteY0" fmla="*/ 0 h 1587563"/>
                  <a:gd name="connsiteX1" fmla="*/ 0 w 1149482"/>
                  <a:gd name="connsiteY1" fmla="*/ 971550 h 1587563"/>
                  <a:gd name="connsiteX2" fmla="*/ 565150 w 1149482"/>
                  <a:gd name="connsiteY2" fmla="*/ 1587500 h 1587563"/>
                  <a:gd name="connsiteX3" fmla="*/ 1149350 w 1149482"/>
                  <a:gd name="connsiteY3" fmla="*/ 1003300 h 1587563"/>
                  <a:gd name="connsiteX4" fmla="*/ 565150 w 1149482"/>
                  <a:gd name="connsiteY4" fmla="*/ 0 h 1587563"/>
                  <a:gd name="connsiteX0" fmla="*/ 565150 w 1149482"/>
                  <a:gd name="connsiteY0" fmla="*/ 0 h 1587502"/>
                  <a:gd name="connsiteX1" fmla="*/ 0 w 1149482"/>
                  <a:gd name="connsiteY1" fmla="*/ 971550 h 1587502"/>
                  <a:gd name="connsiteX2" fmla="*/ 565150 w 1149482"/>
                  <a:gd name="connsiteY2" fmla="*/ 1587500 h 1587502"/>
                  <a:gd name="connsiteX3" fmla="*/ 1149350 w 1149482"/>
                  <a:gd name="connsiteY3" fmla="*/ 1003300 h 1587502"/>
                  <a:gd name="connsiteX4" fmla="*/ 565150 w 1149482"/>
                  <a:gd name="connsiteY4" fmla="*/ 0 h 1587502"/>
                  <a:gd name="connsiteX0" fmla="*/ 565287 w 1149619"/>
                  <a:gd name="connsiteY0" fmla="*/ 0 h 1587502"/>
                  <a:gd name="connsiteX1" fmla="*/ 137 w 1149619"/>
                  <a:gd name="connsiteY1" fmla="*/ 971550 h 1587502"/>
                  <a:gd name="connsiteX2" fmla="*/ 565287 w 1149619"/>
                  <a:gd name="connsiteY2" fmla="*/ 1587500 h 1587502"/>
                  <a:gd name="connsiteX3" fmla="*/ 1149487 w 1149619"/>
                  <a:gd name="connsiteY3" fmla="*/ 1003300 h 1587502"/>
                  <a:gd name="connsiteX4" fmla="*/ 565287 w 1149619"/>
                  <a:gd name="connsiteY4" fmla="*/ 0 h 1587502"/>
                  <a:gd name="connsiteX0" fmla="*/ 565150 w 1149482"/>
                  <a:gd name="connsiteY0" fmla="*/ 0 h 1587502"/>
                  <a:gd name="connsiteX1" fmla="*/ 0 w 1149482"/>
                  <a:gd name="connsiteY1" fmla="*/ 971550 h 1587502"/>
                  <a:gd name="connsiteX2" fmla="*/ 565150 w 1149482"/>
                  <a:gd name="connsiteY2" fmla="*/ 1587500 h 1587502"/>
                  <a:gd name="connsiteX3" fmla="*/ 1149350 w 1149482"/>
                  <a:gd name="connsiteY3" fmla="*/ 1003300 h 1587502"/>
                  <a:gd name="connsiteX4" fmla="*/ 565150 w 1149482"/>
                  <a:gd name="connsiteY4" fmla="*/ 0 h 1587502"/>
                  <a:gd name="connsiteX0" fmla="*/ 565150 w 1149482"/>
                  <a:gd name="connsiteY0" fmla="*/ 0 h 1587502"/>
                  <a:gd name="connsiteX1" fmla="*/ 0 w 1149482"/>
                  <a:gd name="connsiteY1" fmla="*/ 971550 h 1587502"/>
                  <a:gd name="connsiteX2" fmla="*/ 565150 w 1149482"/>
                  <a:gd name="connsiteY2" fmla="*/ 1587500 h 1587502"/>
                  <a:gd name="connsiteX3" fmla="*/ 1149350 w 1149482"/>
                  <a:gd name="connsiteY3" fmla="*/ 1003300 h 1587502"/>
                  <a:gd name="connsiteX4" fmla="*/ 565150 w 1149482"/>
                  <a:gd name="connsiteY4" fmla="*/ 0 h 1587502"/>
                  <a:gd name="connsiteX0" fmla="*/ 565150 w 1149358"/>
                  <a:gd name="connsiteY0" fmla="*/ 0 h 1587502"/>
                  <a:gd name="connsiteX1" fmla="*/ 0 w 1149358"/>
                  <a:gd name="connsiteY1" fmla="*/ 971550 h 1587502"/>
                  <a:gd name="connsiteX2" fmla="*/ 565150 w 1149358"/>
                  <a:gd name="connsiteY2" fmla="*/ 1587500 h 1587502"/>
                  <a:gd name="connsiteX3" fmla="*/ 1149350 w 1149358"/>
                  <a:gd name="connsiteY3" fmla="*/ 1003300 h 1587502"/>
                  <a:gd name="connsiteX4" fmla="*/ 565150 w 1149358"/>
                  <a:gd name="connsiteY4" fmla="*/ 0 h 1587502"/>
                  <a:gd name="connsiteX0" fmla="*/ 565150 w 1149359"/>
                  <a:gd name="connsiteY0" fmla="*/ 0 h 1587502"/>
                  <a:gd name="connsiteX1" fmla="*/ 0 w 1149359"/>
                  <a:gd name="connsiteY1" fmla="*/ 971550 h 1587502"/>
                  <a:gd name="connsiteX2" fmla="*/ 565150 w 1149359"/>
                  <a:gd name="connsiteY2" fmla="*/ 1587500 h 1587502"/>
                  <a:gd name="connsiteX3" fmla="*/ 1149350 w 1149359"/>
                  <a:gd name="connsiteY3" fmla="*/ 1003300 h 1587502"/>
                  <a:gd name="connsiteX4" fmla="*/ 565150 w 1149359"/>
                  <a:gd name="connsiteY4" fmla="*/ 0 h 1587502"/>
                  <a:gd name="connsiteX0" fmla="*/ 565150 w 1150130"/>
                  <a:gd name="connsiteY0" fmla="*/ 0 h 1587502"/>
                  <a:gd name="connsiteX1" fmla="*/ 0 w 1150130"/>
                  <a:gd name="connsiteY1" fmla="*/ 971550 h 1587502"/>
                  <a:gd name="connsiteX2" fmla="*/ 565150 w 1150130"/>
                  <a:gd name="connsiteY2" fmla="*/ 1587500 h 1587502"/>
                  <a:gd name="connsiteX3" fmla="*/ 1149350 w 1150130"/>
                  <a:gd name="connsiteY3" fmla="*/ 1003300 h 1587502"/>
                  <a:gd name="connsiteX4" fmla="*/ 565150 w 1150130"/>
                  <a:gd name="connsiteY4" fmla="*/ 0 h 1587502"/>
                  <a:gd name="connsiteX0" fmla="*/ 565150 w 1150130"/>
                  <a:gd name="connsiteY0" fmla="*/ 0 h 1587502"/>
                  <a:gd name="connsiteX1" fmla="*/ 0 w 1150130"/>
                  <a:gd name="connsiteY1" fmla="*/ 971550 h 1587502"/>
                  <a:gd name="connsiteX2" fmla="*/ 565150 w 1150130"/>
                  <a:gd name="connsiteY2" fmla="*/ 1587500 h 1587502"/>
                  <a:gd name="connsiteX3" fmla="*/ 1149350 w 1150130"/>
                  <a:gd name="connsiteY3" fmla="*/ 1003300 h 1587502"/>
                  <a:gd name="connsiteX4" fmla="*/ 565150 w 1150130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306 w 1149754"/>
                  <a:gd name="connsiteY0" fmla="*/ 0 h 1587502"/>
                  <a:gd name="connsiteX1" fmla="*/ 156 w 1149754"/>
                  <a:gd name="connsiteY1" fmla="*/ 971550 h 1587502"/>
                  <a:gd name="connsiteX2" fmla="*/ 565306 w 1149754"/>
                  <a:gd name="connsiteY2" fmla="*/ 1587500 h 1587502"/>
                  <a:gd name="connsiteX3" fmla="*/ 1149506 w 1149754"/>
                  <a:gd name="connsiteY3" fmla="*/ 1003300 h 1587502"/>
                  <a:gd name="connsiteX4" fmla="*/ 565306 w 1149754"/>
                  <a:gd name="connsiteY4" fmla="*/ 0 h 1587502"/>
                  <a:gd name="connsiteX0" fmla="*/ 565306 w 975138"/>
                  <a:gd name="connsiteY0" fmla="*/ 0 h 1587502"/>
                  <a:gd name="connsiteX1" fmla="*/ 156 w 975138"/>
                  <a:gd name="connsiteY1" fmla="*/ 971550 h 1587502"/>
                  <a:gd name="connsiteX2" fmla="*/ 565306 w 975138"/>
                  <a:gd name="connsiteY2" fmla="*/ 1587500 h 1587502"/>
                  <a:gd name="connsiteX3" fmla="*/ 963687 w 975138"/>
                  <a:gd name="connsiteY3" fmla="*/ 935039 h 1587502"/>
                  <a:gd name="connsiteX4" fmla="*/ 565306 w 975138"/>
                  <a:gd name="connsiteY4" fmla="*/ 0 h 1587502"/>
                  <a:gd name="connsiteX0" fmla="*/ 565306 w 1035610"/>
                  <a:gd name="connsiteY0" fmla="*/ 0 h 1587502"/>
                  <a:gd name="connsiteX1" fmla="*/ 156 w 1035610"/>
                  <a:gd name="connsiteY1" fmla="*/ 971550 h 1587502"/>
                  <a:gd name="connsiteX2" fmla="*/ 565306 w 1035610"/>
                  <a:gd name="connsiteY2" fmla="*/ 1587500 h 1587502"/>
                  <a:gd name="connsiteX3" fmla="*/ 1033371 w 1035610"/>
                  <a:gd name="connsiteY3" fmla="*/ 935039 h 1587502"/>
                  <a:gd name="connsiteX4" fmla="*/ 565306 w 1035610"/>
                  <a:gd name="connsiteY4" fmla="*/ 0 h 1587502"/>
                  <a:gd name="connsiteX0" fmla="*/ 565306 w 1033557"/>
                  <a:gd name="connsiteY0" fmla="*/ 0 h 1587502"/>
                  <a:gd name="connsiteX1" fmla="*/ 156 w 1033557"/>
                  <a:gd name="connsiteY1" fmla="*/ 971550 h 1587502"/>
                  <a:gd name="connsiteX2" fmla="*/ 565306 w 1033557"/>
                  <a:gd name="connsiteY2" fmla="*/ 1587500 h 1587502"/>
                  <a:gd name="connsiteX3" fmla="*/ 1033371 w 1033557"/>
                  <a:gd name="connsiteY3" fmla="*/ 935039 h 1587502"/>
                  <a:gd name="connsiteX4" fmla="*/ 565306 w 1033557"/>
                  <a:gd name="connsiteY4" fmla="*/ 0 h 1587502"/>
                  <a:gd name="connsiteX0" fmla="*/ 565204 w 1033455"/>
                  <a:gd name="connsiteY0" fmla="*/ 0 h 1587808"/>
                  <a:gd name="connsiteX1" fmla="*/ 54 w 1033455"/>
                  <a:gd name="connsiteY1" fmla="*/ 971550 h 1587808"/>
                  <a:gd name="connsiteX2" fmla="*/ 565204 w 1033455"/>
                  <a:gd name="connsiteY2" fmla="*/ 1587500 h 1587808"/>
                  <a:gd name="connsiteX3" fmla="*/ 1033269 w 1033455"/>
                  <a:gd name="connsiteY3" fmla="*/ 935039 h 1587808"/>
                  <a:gd name="connsiteX4" fmla="*/ 565204 w 1033455"/>
                  <a:gd name="connsiteY4" fmla="*/ 0 h 1587808"/>
                  <a:gd name="connsiteX0" fmla="*/ 565194 w 1033445"/>
                  <a:gd name="connsiteY0" fmla="*/ 0 h 1587808"/>
                  <a:gd name="connsiteX1" fmla="*/ 44 w 1033445"/>
                  <a:gd name="connsiteY1" fmla="*/ 971550 h 1587808"/>
                  <a:gd name="connsiteX2" fmla="*/ 565194 w 1033445"/>
                  <a:gd name="connsiteY2" fmla="*/ 1587500 h 1587808"/>
                  <a:gd name="connsiteX3" fmla="*/ 1033259 w 1033445"/>
                  <a:gd name="connsiteY3" fmla="*/ 935039 h 1587808"/>
                  <a:gd name="connsiteX4" fmla="*/ 565194 w 1033445"/>
                  <a:gd name="connsiteY4" fmla="*/ 0 h 1587808"/>
                  <a:gd name="connsiteX0" fmla="*/ 483912 w 952163"/>
                  <a:gd name="connsiteY0" fmla="*/ 0 h 1587808"/>
                  <a:gd name="connsiteX1" fmla="*/ 52 w 952163"/>
                  <a:gd name="connsiteY1" fmla="*/ 971561 h 1587808"/>
                  <a:gd name="connsiteX2" fmla="*/ 483912 w 952163"/>
                  <a:gd name="connsiteY2" fmla="*/ 1587500 h 1587808"/>
                  <a:gd name="connsiteX3" fmla="*/ 951977 w 952163"/>
                  <a:gd name="connsiteY3" fmla="*/ 935039 h 1587808"/>
                  <a:gd name="connsiteX4" fmla="*/ 483912 w 952163"/>
                  <a:gd name="connsiteY4" fmla="*/ 0 h 1587808"/>
                  <a:gd name="connsiteX0" fmla="*/ 486580 w 954831"/>
                  <a:gd name="connsiteY0" fmla="*/ 0 h 1587808"/>
                  <a:gd name="connsiteX1" fmla="*/ 2720 w 954831"/>
                  <a:gd name="connsiteY1" fmla="*/ 971561 h 1587808"/>
                  <a:gd name="connsiteX2" fmla="*/ 486580 w 954831"/>
                  <a:gd name="connsiteY2" fmla="*/ 1587500 h 1587808"/>
                  <a:gd name="connsiteX3" fmla="*/ 954645 w 954831"/>
                  <a:gd name="connsiteY3" fmla="*/ 935039 h 1587808"/>
                  <a:gd name="connsiteX4" fmla="*/ 486580 w 954831"/>
                  <a:gd name="connsiteY4" fmla="*/ 0 h 1587808"/>
                  <a:gd name="connsiteX0" fmla="*/ 486580 w 954831"/>
                  <a:gd name="connsiteY0" fmla="*/ 0 h 1587808"/>
                  <a:gd name="connsiteX1" fmla="*/ 2720 w 954831"/>
                  <a:gd name="connsiteY1" fmla="*/ 971561 h 1587808"/>
                  <a:gd name="connsiteX2" fmla="*/ 486580 w 954831"/>
                  <a:gd name="connsiteY2" fmla="*/ 1587500 h 1587808"/>
                  <a:gd name="connsiteX3" fmla="*/ 954645 w 954831"/>
                  <a:gd name="connsiteY3" fmla="*/ 935039 h 1587808"/>
                  <a:gd name="connsiteX4" fmla="*/ 486580 w 954831"/>
                  <a:gd name="connsiteY4" fmla="*/ 0 h 1587808"/>
                  <a:gd name="connsiteX0" fmla="*/ 494764 w 963015"/>
                  <a:gd name="connsiteY0" fmla="*/ 0 h 1587803"/>
                  <a:gd name="connsiteX1" fmla="*/ 10904 w 963015"/>
                  <a:gd name="connsiteY1" fmla="*/ 971561 h 1587803"/>
                  <a:gd name="connsiteX2" fmla="*/ 494764 w 963015"/>
                  <a:gd name="connsiteY2" fmla="*/ 1587500 h 1587803"/>
                  <a:gd name="connsiteX3" fmla="*/ 962829 w 963015"/>
                  <a:gd name="connsiteY3" fmla="*/ 935039 h 1587803"/>
                  <a:gd name="connsiteX4" fmla="*/ 494764 w 963015"/>
                  <a:gd name="connsiteY4" fmla="*/ 0 h 1587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015" h="1587803">
                    <a:moveTo>
                      <a:pt x="494764" y="0"/>
                    </a:moveTo>
                    <a:cubicBezTo>
                      <a:pt x="451592" y="384617"/>
                      <a:pt x="91038" y="618071"/>
                      <a:pt x="10904" y="971561"/>
                    </a:cubicBezTo>
                    <a:cubicBezTo>
                      <a:pt x="-47591" y="1229597"/>
                      <a:pt x="131420" y="1599933"/>
                      <a:pt x="494764" y="1587500"/>
                    </a:cubicBezTo>
                    <a:cubicBezTo>
                      <a:pt x="846495" y="1575066"/>
                      <a:pt x="968465" y="1231507"/>
                      <a:pt x="962829" y="935039"/>
                    </a:cubicBezTo>
                    <a:cubicBezTo>
                      <a:pt x="952246" y="378356"/>
                      <a:pt x="587897" y="277283"/>
                      <a:pt x="494764" y="0"/>
                    </a:cubicBezTo>
                    <a:close/>
                  </a:path>
                </a:pathLst>
              </a:custGeom>
              <a:solidFill>
                <a:srgbClr val="A223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04" name="Freihandform 103"/>
              <p:cNvSpPr/>
              <p:nvPr/>
            </p:nvSpPr>
            <p:spPr>
              <a:xfrm rot="17345726">
                <a:off x="3104083" y="323183"/>
                <a:ext cx="563511" cy="956611"/>
              </a:xfrm>
              <a:custGeom>
                <a:avLst/>
                <a:gdLst>
                  <a:gd name="connsiteX0" fmla="*/ 565150 w 1155700"/>
                  <a:gd name="connsiteY0" fmla="*/ 0 h 1587500"/>
                  <a:gd name="connsiteX1" fmla="*/ 0 w 1155700"/>
                  <a:gd name="connsiteY1" fmla="*/ 971550 h 1587500"/>
                  <a:gd name="connsiteX2" fmla="*/ 565150 w 1155700"/>
                  <a:gd name="connsiteY2" fmla="*/ 1587500 h 1587500"/>
                  <a:gd name="connsiteX3" fmla="*/ 1155700 w 1155700"/>
                  <a:gd name="connsiteY3" fmla="*/ 1041400 h 1587500"/>
                  <a:gd name="connsiteX4" fmla="*/ 565150 w 1155700"/>
                  <a:gd name="connsiteY4" fmla="*/ 0 h 1587500"/>
                  <a:gd name="connsiteX0" fmla="*/ 565150 w 1149350"/>
                  <a:gd name="connsiteY0" fmla="*/ 0 h 1587500"/>
                  <a:gd name="connsiteX1" fmla="*/ 0 w 1149350"/>
                  <a:gd name="connsiteY1" fmla="*/ 971550 h 1587500"/>
                  <a:gd name="connsiteX2" fmla="*/ 565150 w 1149350"/>
                  <a:gd name="connsiteY2" fmla="*/ 1587500 h 1587500"/>
                  <a:gd name="connsiteX3" fmla="*/ 1149350 w 1149350"/>
                  <a:gd name="connsiteY3" fmla="*/ 1003300 h 1587500"/>
                  <a:gd name="connsiteX4" fmla="*/ 565150 w 1149350"/>
                  <a:gd name="connsiteY4" fmla="*/ 0 h 1587500"/>
                  <a:gd name="connsiteX0" fmla="*/ 565150 w 1149482"/>
                  <a:gd name="connsiteY0" fmla="*/ 0 h 1587500"/>
                  <a:gd name="connsiteX1" fmla="*/ 0 w 1149482"/>
                  <a:gd name="connsiteY1" fmla="*/ 971550 h 1587500"/>
                  <a:gd name="connsiteX2" fmla="*/ 565150 w 1149482"/>
                  <a:gd name="connsiteY2" fmla="*/ 1587500 h 1587500"/>
                  <a:gd name="connsiteX3" fmla="*/ 1149350 w 1149482"/>
                  <a:gd name="connsiteY3" fmla="*/ 1003300 h 1587500"/>
                  <a:gd name="connsiteX4" fmla="*/ 565150 w 1149482"/>
                  <a:gd name="connsiteY4" fmla="*/ 0 h 1587500"/>
                  <a:gd name="connsiteX0" fmla="*/ 565150 w 1149482"/>
                  <a:gd name="connsiteY0" fmla="*/ 0 h 1587500"/>
                  <a:gd name="connsiteX1" fmla="*/ 0 w 1149482"/>
                  <a:gd name="connsiteY1" fmla="*/ 971550 h 1587500"/>
                  <a:gd name="connsiteX2" fmla="*/ 565150 w 1149482"/>
                  <a:gd name="connsiteY2" fmla="*/ 1587500 h 1587500"/>
                  <a:gd name="connsiteX3" fmla="*/ 1149350 w 1149482"/>
                  <a:gd name="connsiteY3" fmla="*/ 1003300 h 1587500"/>
                  <a:gd name="connsiteX4" fmla="*/ 565150 w 1149482"/>
                  <a:gd name="connsiteY4" fmla="*/ 0 h 1587500"/>
                  <a:gd name="connsiteX0" fmla="*/ 565150 w 1149520"/>
                  <a:gd name="connsiteY0" fmla="*/ 0 h 1587500"/>
                  <a:gd name="connsiteX1" fmla="*/ 0 w 1149520"/>
                  <a:gd name="connsiteY1" fmla="*/ 971550 h 1587500"/>
                  <a:gd name="connsiteX2" fmla="*/ 565150 w 1149520"/>
                  <a:gd name="connsiteY2" fmla="*/ 1587500 h 1587500"/>
                  <a:gd name="connsiteX3" fmla="*/ 1149350 w 1149520"/>
                  <a:gd name="connsiteY3" fmla="*/ 1003300 h 1587500"/>
                  <a:gd name="connsiteX4" fmla="*/ 565150 w 1149520"/>
                  <a:gd name="connsiteY4" fmla="*/ 0 h 1587500"/>
                  <a:gd name="connsiteX0" fmla="*/ 565150 w 1149482"/>
                  <a:gd name="connsiteY0" fmla="*/ 0 h 1587563"/>
                  <a:gd name="connsiteX1" fmla="*/ 0 w 1149482"/>
                  <a:gd name="connsiteY1" fmla="*/ 971550 h 1587563"/>
                  <a:gd name="connsiteX2" fmla="*/ 565150 w 1149482"/>
                  <a:gd name="connsiteY2" fmla="*/ 1587500 h 1587563"/>
                  <a:gd name="connsiteX3" fmla="*/ 1149350 w 1149482"/>
                  <a:gd name="connsiteY3" fmla="*/ 1003300 h 1587563"/>
                  <a:gd name="connsiteX4" fmla="*/ 565150 w 1149482"/>
                  <a:gd name="connsiteY4" fmla="*/ 0 h 1587563"/>
                  <a:gd name="connsiteX0" fmla="*/ 565150 w 1149482"/>
                  <a:gd name="connsiteY0" fmla="*/ 0 h 1587502"/>
                  <a:gd name="connsiteX1" fmla="*/ 0 w 1149482"/>
                  <a:gd name="connsiteY1" fmla="*/ 971550 h 1587502"/>
                  <a:gd name="connsiteX2" fmla="*/ 565150 w 1149482"/>
                  <a:gd name="connsiteY2" fmla="*/ 1587500 h 1587502"/>
                  <a:gd name="connsiteX3" fmla="*/ 1149350 w 1149482"/>
                  <a:gd name="connsiteY3" fmla="*/ 1003300 h 1587502"/>
                  <a:gd name="connsiteX4" fmla="*/ 565150 w 1149482"/>
                  <a:gd name="connsiteY4" fmla="*/ 0 h 1587502"/>
                  <a:gd name="connsiteX0" fmla="*/ 565287 w 1149619"/>
                  <a:gd name="connsiteY0" fmla="*/ 0 h 1587502"/>
                  <a:gd name="connsiteX1" fmla="*/ 137 w 1149619"/>
                  <a:gd name="connsiteY1" fmla="*/ 971550 h 1587502"/>
                  <a:gd name="connsiteX2" fmla="*/ 565287 w 1149619"/>
                  <a:gd name="connsiteY2" fmla="*/ 1587500 h 1587502"/>
                  <a:gd name="connsiteX3" fmla="*/ 1149487 w 1149619"/>
                  <a:gd name="connsiteY3" fmla="*/ 1003300 h 1587502"/>
                  <a:gd name="connsiteX4" fmla="*/ 565287 w 1149619"/>
                  <a:gd name="connsiteY4" fmla="*/ 0 h 1587502"/>
                  <a:gd name="connsiteX0" fmla="*/ 565150 w 1149482"/>
                  <a:gd name="connsiteY0" fmla="*/ 0 h 1587502"/>
                  <a:gd name="connsiteX1" fmla="*/ 0 w 1149482"/>
                  <a:gd name="connsiteY1" fmla="*/ 971550 h 1587502"/>
                  <a:gd name="connsiteX2" fmla="*/ 565150 w 1149482"/>
                  <a:gd name="connsiteY2" fmla="*/ 1587500 h 1587502"/>
                  <a:gd name="connsiteX3" fmla="*/ 1149350 w 1149482"/>
                  <a:gd name="connsiteY3" fmla="*/ 1003300 h 1587502"/>
                  <a:gd name="connsiteX4" fmla="*/ 565150 w 1149482"/>
                  <a:gd name="connsiteY4" fmla="*/ 0 h 1587502"/>
                  <a:gd name="connsiteX0" fmla="*/ 565150 w 1149482"/>
                  <a:gd name="connsiteY0" fmla="*/ 0 h 1587502"/>
                  <a:gd name="connsiteX1" fmla="*/ 0 w 1149482"/>
                  <a:gd name="connsiteY1" fmla="*/ 971550 h 1587502"/>
                  <a:gd name="connsiteX2" fmla="*/ 565150 w 1149482"/>
                  <a:gd name="connsiteY2" fmla="*/ 1587500 h 1587502"/>
                  <a:gd name="connsiteX3" fmla="*/ 1149350 w 1149482"/>
                  <a:gd name="connsiteY3" fmla="*/ 1003300 h 1587502"/>
                  <a:gd name="connsiteX4" fmla="*/ 565150 w 1149482"/>
                  <a:gd name="connsiteY4" fmla="*/ 0 h 1587502"/>
                  <a:gd name="connsiteX0" fmla="*/ 565150 w 1149358"/>
                  <a:gd name="connsiteY0" fmla="*/ 0 h 1587502"/>
                  <a:gd name="connsiteX1" fmla="*/ 0 w 1149358"/>
                  <a:gd name="connsiteY1" fmla="*/ 971550 h 1587502"/>
                  <a:gd name="connsiteX2" fmla="*/ 565150 w 1149358"/>
                  <a:gd name="connsiteY2" fmla="*/ 1587500 h 1587502"/>
                  <a:gd name="connsiteX3" fmla="*/ 1149350 w 1149358"/>
                  <a:gd name="connsiteY3" fmla="*/ 1003300 h 1587502"/>
                  <a:gd name="connsiteX4" fmla="*/ 565150 w 1149358"/>
                  <a:gd name="connsiteY4" fmla="*/ 0 h 1587502"/>
                  <a:gd name="connsiteX0" fmla="*/ 565150 w 1149359"/>
                  <a:gd name="connsiteY0" fmla="*/ 0 h 1587502"/>
                  <a:gd name="connsiteX1" fmla="*/ 0 w 1149359"/>
                  <a:gd name="connsiteY1" fmla="*/ 971550 h 1587502"/>
                  <a:gd name="connsiteX2" fmla="*/ 565150 w 1149359"/>
                  <a:gd name="connsiteY2" fmla="*/ 1587500 h 1587502"/>
                  <a:gd name="connsiteX3" fmla="*/ 1149350 w 1149359"/>
                  <a:gd name="connsiteY3" fmla="*/ 1003300 h 1587502"/>
                  <a:gd name="connsiteX4" fmla="*/ 565150 w 1149359"/>
                  <a:gd name="connsiteY4" fmla="*/ 0 h 1587502"/>
                  <a:gd name="connsiteX0" fmla="*/ 565150 w 1150130"/>
                  <a:gd name="connsiteY0" fmla="*/ 0 h 1587502"/>
                  <a:gd name="connsiteX1" fmla="*/ 0 w 1150130"/>
                  <a:gd name="connsiteY1" fmla="*/ 971550 h 1587502"/>
                  <a:gd name="connsiteX2" fmla="*/ 565150 w 1150130"/>
                  <a:gd name="connsiteY2" fmla="*/ 1587500 h 1587502"/>
                  <a:gd name="connsiteX3" fmla="*/ 1149350 w 1150130"/>
                  <a:gd name="connsiteY3" fmla="*/ 1003300 h 1587502"/>
                  <a:gd name="connsiteX4" fmla="*/ 565150 w 1150130"/>
                  <a:gd name="connsiteY4" fmla="*/ 0 h 1587502"/>
                  <a:gd name="connsiteX0" fmla="*/ 565150 w 1150130"/>
                  <a:gd name="connsiteY0" fmla="*/ 0 h 1587502"/>
                  <a:gd name="connsiteX1" fmla="*/ 0 w 1150130"/>
                  <a:gd name="connsiteY1" fmla="*/ 971550 h 1587502"/>
                  <a:gd name="connsiteX2" fmla="*/ 565150 w 1150130"/>
                  <a:gd name="connsiteY2" fmla="*/ 1587500 h 1587502"/>
                  <a:gd name="connsiteX3" fmla="*/ 1149350 w 1150130"/>
                  <a:gd name="connsiteY3" fmla="*/ 1003300 h 1587502"/>
                  <a:gd name="connsiteX4" fmla="*/ 565150 w 1150130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306 w 1149754"/>
                  <a:gd name="connsiteY0" fmla="*/ 0 h 1587502"/>
                  <a:gd name="connsiteX1" fmla="*/ 156 w 1149754"/>
                  <a:gd name="connsiteY1" fmla="*/ 971550 h 1587502"/>
                  <a:gd name="connsiteX2" fmla="*/ 565306 w 1149754"/>
                  <a:gd name="connsiteY2" fmla="*/ 1587500 h 1587502"/>
                  <a:gd name="connsiteX3" fmla="*/ 1149506 w 1149754"/>
                  <a:gd name="connsiteY3" fmla="*/ 1003300 h 1587502"/>
                  <a:gd name="connsiteX4" fmla="*/ 565306 w 1149754"/>
                  <a:gd name="connsiteY4" fmla="*/ 0 h 1587502"/>
                  <a:gd name="connsiteX0" fmla="*/ 565306 w 975138"/>
                  <a:gd name="connsiteY0" fmla="*/ 0 h 1587502"/>
                  <a:gd name="connsiteX1" fmla="*/ 156 w 975138"/>
                  <a:gd name="connsiteY1" fmla="*/ 971550 h 1587502"/>
                  <a:gd name="connsiteX2" fmla="*/ 565306 w 975138"/>
                  <a:gd name="connsiteY2" fmla="*/ 1587500 h 1587502"/>
                  <a:gd name="connsiteX3" fmla="*/ 963687 w 975138"/>
                  <a:gd name="connsiteY3" fmla="*/ 935039 h 1587502"/>
                  <a:gd name="connsiteX4" fmla="*/ 565306 w 975138"/>
                  <a:gd name="connsiteY4" fmla="*/ 0 h 1587502"/>
                  <a:gd name="connsiteX0" fmla="*/ 565306 w 1035610"/>
                  <a:gd name="connsiteY0" fmla="*/ 0 h 1587502"/>
                  <a:gd name="connsiteX1" fmla="*/ 156 w 1035610"/>
                  <a:gd name="connsiteY1" fmla="*/ 971550 h 1587502"/>
                  <a:gd name="connsiteX2" fmla="*/ 565306 w 1035610"/>
                  <a:gd name="connsiteY2" fmla="*/ 1587500 h 1587502"/>
                  <a:gd name="connsiteX3" fmla="*/ 1033371 w 1035610"/>
                  <a:gd name="connsiteY3" fmla="*/ 935039 h 1587502"/>
                  <a:gd name="connsiteX4" fmla="*/ 565306 w 1035610"/>
                  <a:gd name="connsiteY4" fmla="*/ 0 h 1587502"/>
                  <a:gd name="connsiteX0" fmla="*/ 565306 w 1033557"/>
                  <a:gd name="connsiteY0" fmla="*/ 0 h 1587502"/>
                  <a:gd name="connsiteX1" fmla="*/ 156 w 1033557"/>
                  <a:gd name="connsiteY1" fmla="*/ 971550 h 1587502"/>
                  <a:gd name="connsiteX2" fmla="*/ 565306 w 1033557"/>
                  <a:gd name="connsiteY2" fmla="*/ 1587500 h 1587502"/>
                  <a:gd name="connsiteX3" fmla="*/ 1033371 w 1033557"/>
                  <a:gd name="connsiteY3" fmla="*/ 935039 h 1587502"/>
                  <a:gd name="connsiteX4" fmla="*/ 565306 w 1033557"/>
                  <a:gd name="connsiteY4" fmla="*/ 0 h 1587502"/>
                  <a:gd name="connsiteX0" fmla="*/ 565204 w 1033455"/>
                  <a:gd name="connsiteY0" fmla="*/ 0 h 1587808"/>
                  <a:gd name="connsiteX1" fmla="*/ 54 w 1033455"/>
                  <a:gd name="connsiteY1" fmla="*/ 971550 h 1587808"/>
                  <a:gd name="connsiteX2" fmla="*/ 565204 w 1033455"/>
                  <a:gd name="connsiteY2" fmla="*/ 1587500 h 1587808"/>
                  <a:gd name="connsiteX3" fmla="*/ 1033269 w 1033455"/>
                  <a:gd name="connsiteY3" fmla="*/ 935039 h 1587808"/>
                  <a:gd name="connsiteX4" fmla="*/ 565204 w 1033455"/>
                  <a:gd name="connsiteY4" fmla="*/ 0 h 1587808"/>
                  <a:gd name="connsiteX0" fmla="*/ 565194 w 1033445"/>
                  <a:gd name="connsiteY0" fmla="*/ 0 h 1587808"/>
                  <a:gd name="connsiteX1" fmla="*/ 44 w 1033445"/>
                  <a:gd name="connsiteY1" fmla="*/ 971550 h 1587808"/>
                  <a:gd name="connsiteX2" fmla="*/ 565194 w 1033445"/>
                  <a:gd name="connsiteY2" fmla="*/ 1587500 h 1587808"/>
                  <a:gd name="connsiteX3" fmla="*/ 1033259 w 1033445"/>
                  <a:gd name="connsiteY3" fmla="*/ 935039 h 1587808"/>
                  <a:gd name="connsiteX4" fmla="*/ 565194 w 1033445"/>
                  <a:gd name="connsiteY4" fmla="*/ 0 h 1587808"/>
                  <a:gd name="connsiteX0" fmla="*/ 483912 w 952163"/>
                  <a:gd name="connsiteY0" fmla="*/ 0 h 1587808"/>
                  <a:gd name="connsiteX1" fmla="*/ 52 w 952163"/>
                  <a:gd name="connsiteY1" fmla="*/ 971561 h 1587808"/>
                  <a:gd name="connsiteX2" fmla="*/ 483912 w 952163"/>
                  <a:gd name="connsiteY2" fmla="*/ 1587500 h 1587808"/>
                  <a:gd name="connsiteX3" fmla="*/ 951977 w 952163"/>
                  <a:gd name="connsiteY3" fmla="*/ 935039 h 1587808"/>
                  <a:gd name="connsiteX4" fmla="*/ 483912 w 952163"/>
                  <a:gd name="connsiteY4" fmla="*/ 0 h 1587808"/>
                  <a:gd name="connsiteX0" fmla="*/ 486580 w 954831"/>
                  <a:gd name="connsiteY0" fmla="*/ 0 h 1587808"/>
                  <a:gd name="connsiteX1" fmla="*/ 2720 w 954831"/>
                  <a:gd name="connsiteY1" fmla="*/ 971561 h 1587808"/>
                  <a:gd name="connsiteX2" fmla="*/ 486580 w 954831"/>
                  <a:gd name="connsiteY2" fmla="*/ 1587500 h 1587808"/>
                  <a:gd name="connsiteX3" fmla="*/ 954645 w 954831"/>
                  <a:gd name="connsiteY3" fmla="*/ 935039 h 1587808"/>
                  <a:gd name="connsiteX4" fmla="*/ 486580 w 954831"/>
                  <a:gd name="connsiteY4" fmla="*/ 0 h 158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4831" h="1587808">
                    <a:moveTo>
                      <a:pt x="486580" y="0"/>
                    </a:moveTo>
                    <a:cubicBezTo>
                      <a:pt x="418847" y="279400"/>
                      <a:pt x="36619" y="613665"/>
                      <a:pt x="2720" y="971561"/>
                    </a:cubicBezTo>
                    <a:cubicBezTo>
                      <a:pt x="-22229" y="1234965"/>
                      <a:pt x="123236" y="1599933"/>
                      <a:pt x="486580" y="1587500"/>
                    </a:cubicBezTo>
                    <a:cubicBezTo>
                      <a:pt x="838311" y="1575066"/>
                      <a:pt x="960281" y="1231507"/>
                      <a:pt x="954645" y="935039"/>
                    </a:cubicBezTo>
                    <a:cubicBezTo>
                      <a:pt x="944062" y="378356"/>
                      <a:pt x="579713" y="277283"/>
                      <a:pt x="486580" y="0"/>
                    </a:cubicBezTo>
                    <a:close/>
                  </a:path>
                </a:pathLst>
              </a:custGeom>
              <a:solidFill>
                <a:srgbClr val="A223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05" name="Freihandform 104"/>
              <p:cNvSpPr/>
              <p:nvPr/>
            </p:nvSpPr>
            <p:spPr>
              <a:xfrm rot="17315000">
                <a:off x="3866317" y="149202"/>
                <a:ext cx="563511" cy="956611"/>
              </a:xfrm>
              <a:custGeom>
                <a:avLst/>
                <a:gdLst>
                  <a:gd name="connsiteX0" fmla="*/ 565150 w 1155700"/>
                  <a:gd name="connsiteY0" fmla="*/ 0 h 1587500"/>
                  <a:gd name="connsiteX1" fmla="*/ 0 w 1155700"/>
                  <a:gd name="connsiteY1" fmla="*/ 971550 h 1587500"/>
                  <a:gd name="connsiteX2" fmla="*/ 565150 w 1155700"/>
                  <a:gd name="connsiteY2" fmla="*/ 1587500 h 1587500"/>
                  <a:gd name="connsiteX3" fmla="*/ 1155700 w 1155700"/>
                  <a:gd name="connsiteY3" fmla="*/ 1041400 h 1587500"/>
                  <a:gd name="connsiteX4" fmla="*/ 565150 w 1155700"/>
                  <a:gd name="connsiteY4" fmla="*/ 0 h 1587500"/>
                  <a:gd name="connsiteX0" fmla="*/ 565150 w 1149350"/>
                  <a:gd name="connsiteY0" fmla="*/ 0 h 1587500"/>
                  <a:gd name="connsiteX1" fmla="*/ 0 w 1149350"/>
                  <a:gd name="connsiteY1" fmla="*/ 971550 h 1587500"/>
                  <a:gd name="connsiteX2" fmla="*/ 565150 w 1149350"/>
                  <a:gd name="connsiteY2" fmla="*/ 1587500 h 1587500"/>
                  <a:gd name="connsiteX3" fmla="*/ 1149350 w 1149350"/>
                  <a:gd name="connsiteY3" fmla="*/ 1003300 h 1587500"/>
                  <a:gd name="connsiteX4" fmla="*/ 565150 w 1149350"/>
                  <a:gd name="connsiteY4" fmla="*/ 0 h 1587500"/>
                  <a:gd name="connsiteX0" fmla="*/ 565150 w 1149482"/>
                  <a:gd name="connsiteY0" fmla="*/ 0 h 1587500"/>
                  <a:gd name="connsiteX1" fmla="*/ 0 w 1149482"/>
                  <a:gd name="connsiteY1" fmla="*/ 971550 h 1587500"/>
                  <a:gd name="connsiteX2" fmla="*/ 565150 w 1149482"/>
                  <a:gd name="connsiteY2" fmla="*/ 1587500 h 1587500"/>
                  <a:gd name="connsiteX3" fmla="*/ 1149350 w 1149482"/>
                  <a:gd name="connsiteY3" fmla="*/ 1003300 h 1587500"/>
                  <a:gd name="connsiteX4" fmla="*/ 565150 w 1149482"/>
                  <a:gd name="connsiteY4" fmla="*/ 0 h 1587500"/>
                  <a:gd name="connsiteX0" fmla="*/ 565150 w 1149482"/>
                  <a:gd name="connsiteY0" fmla="*/ 0 h 1587500"/>
                  <a:gd name="connsiteX1" fmla="*/ 0 w 1149482"/>
                  <a:gd name="connsiteY1" fmla="*/ 971550 h 1587500"/>
                  <a:gd name="connsiteX2" fmla="*/ 565150 w 1149482"/>
                  <a:gd name="connsiteY2" fmla="*/ 1587500 h 1587500"/>
                  <a:gd name="connsiteX3" fmla="*/ 1149350 w 1149482"/>
                  <a:gd name="connsiteY3" fmla="*/ 1003300 h 1587500"/>
                  <a:gd name="connsiteX4" fmla="*/ 565150 w 1149482"/>
                  <a:gd name="connsiteY4" fmla="*/ 0 h 1587500"/>
                  <a:gd name="connsiteX0" fmla="*/ 565150 w 1149520"/>
                  <a:gd name="connsiteY0" fmla="*/ 0 h 1587500"/>
                  <a:gd name="connsiteX1" fmla="*/ 0 w 1149520"/>
                  <a:gd name="connsiteY1" fmla="*/ 971550 h 1587500"/>
                  <a:gd name="connsiteX2" fmla="*/ 565150 w 1149520"/>
                  <a:gd name="connsiteY2" fmla="*/ 1587500 h 1587500"/>
                  <a:gd name="connsiteX3" fmla="*/ 1149350 w 1149520"/>
                  <a:gd name="connsiteY3" fmla="*/ 1003300 h 1587500"/>
                  <a:gd name="connsiteX4" fmla="*/ 565150 w 1149520"/>
                  <a:gd name="connsiteY4" fmla="*/ 0 h 1587500"/>
                  <a:gd name="connsiteX0" fmla="*/ 565150 w 1149482"/>
                  <a:gd name="connsiteY0" fmla="*/ 0 h 1587563"/>
                  <a:gd name="connsiteX1" fmla="*/ 0 w 1149482"/>
                  <a:gd name="connsiteY1" fmla="*/ 971550 h 1587563"/>
                  <a:gd name="connsiteX2" fmla="*/ 565150 w 1149482"/>
                  <a:gd name="connsiteY2" fmla="*/ 1587500 h 1587563"/>
                  <a:gd name="connsiteX3" fmla="*/ 1149350 w 1149482"/>
                  <a:gd name="connsiteY3" fmla="*/ 1003300 h 1587563"/>
                  <a:gd name="connsiteX4" fmla="*/ 565150 w 1149482"/>
                  <a:gd name="connsiteY4" fmla="*/ 0 h 1587563"/>
                  <a:gd name="connsiteX0" fmla="*/ 565150 w 1149482"/>
                  <a:gd name="connsiteY0" fmla="*/ 0 h 1587502"/>
                  <a:gd name="connsiteX1" fmla="*/ 0 w 1149482"/>
                  <a:gd name="connsiteY1" fmla="*/ 971550 h 1587502"/>
                  <a:gd name="connsiteX2" fmla="*/ 565150 w 1149482"/>
                  <a:gd name="connsiteY2" fmla="*/ 1587500 h 1587502"/>
                  <a:gd name="connsiteX3" fmla="*/ 1149350 w 1149482"/>
                  <a:gd name="connsiteY3" fmla="*/ 1003300 h 1587502"/>
                  <a:gd name="connsiteX4" fmla="*/ 565150 w 1149482"/>
                  <a:gd name="connsiteY4" fmla="*/ 0 h 1587502"/>
                  <a:gd name="connsiteX0" fmla="*/ 565287 w 1149619"/>
                  <a:gd name="connsiteY0" fmla="*/ 0 h 1587502"/>
                  <a:gd name="connsiteX1" fmla="*/ 137 w 1149619"/>
                  <a:gd name="connsiteY1" fmla="*/ 971550 h 1587502"/>
                  <a:gd name="connsiteX2" fmla="*/ 565287 w 1149619"/>
                  <a:gd name="connsiteY2" fmla="*/ 1587500 h 1587502"/>
                  <a:gd name="connsiteX3" fmla="*/ 1149487 w 1149619"/>
                  <a:gd name="connsiteY3" fmla="*/ 1003300 h 1587502"/>
                  <a:gd name="connsiteX4" fmla="*/ 565287 w 1149619"/>
                  <a:gd name="connsiteY4" fmla="*/ 0 h 1587502"/>
                  <a:gd name="connsiteX0" fmla="*/ 565150 w 1149482"/>
                  <a:gd name="connsiteY0" fmla="*/ 0 h 1587502"/>
                  <a:gd name="connsiteX1" fmla="*/ 0 w 1149482"/>
                  <a:gd name="connsiteY1" fmla="*/ 971550 h 1587502"/>
                  <a:gd name="connsiteX2" fmla="*/ 565150 w 1149482"/>
                  <a:gd name="connsiteY2" fmla="*/ 1587500 h 1587502"/>
                  <a:gd name="connsiteX3" fmla="*/ 1149350 w 1149482"/>
                  <a:gd name="connsiteY3" fmla="*/ 1003300 h 1587502"/>
                  <a:gd name="connsiteX4" fmla="*/ 565150 w 1149482"/>
                  <a:gd name="connsiteY4" fmla="*/ 0 h 1587502"/>
                  <a:gd name="connsiteX0" fmla="*/ 565150 w 1149482"/>
                  <a:gd name="connsiteY0" fmla="*/ 0 h 1587502"/>
                  <a:gd name="connsiteX1" fmla="*/ 0 w 1149482"/>
                  <a:gd name="connsiteY1" fmla="*/ 971550 h 1587502"/>
                  <a:gd name="connsiteX2" fmla="*/ 565150 w 1149482"/>
                  <a:gd name="connsiteY2" fmla="*/ 1587500 h 1587502"/>
                  <a:gd name="connsiteX3" fmla="*/ 1149350 w 1149482"/>
                  <a:gd name="connsiteY3" fmla="*/ 1003300 h 1587502"/>
                  <a:gd name="connsiteX4" fmla="*/ 565150 w 1149482"/>
                  <a:gd name="connsiteY4" fmla="*/ 0 h 1587502"/>
                  <a:gd name="connsiteX0" fmla="*/ 565150 w 1149358"/>
                  <a:gd name="connsiteY0" fmla="*/ 0 h 1587502"/>
                  <a:gd name="connsiteX1" fmla="*/ 0 w 1149358"/>
                  <a:gd name="connsiteY1" fmla="*/ 971550 h 1587502"/>
                  <a:gd name="connsiteX2" fmla="*/ 565150 w 1149358"/>
                  <a:gd name="connsiteY2" fmla="*/ 1587500 h 1587502"/>
                  <a:gd name="connsiteX3" fmla="*/ 1149350 w 1149358"/>
                  <a:gd name="connsiteY3" fmla="*/ 1003300 h 1587502"/>
                  <a:gd name="connsiteX4" fmla="*/ 565150 w 1149358"/>
                  <a:gd name="connsiteY4" fmla="*/ 0 h 1587502"/>
                  <a:gd name="connsiteX0" fmla="*/ 565150 w 1149359"/>
                  <a:gd name="connsiteY0" fmla="*/ 0 h 1587502"/>
                  <a:gd name="connsiteX1" fmla="*/ 0 w 1149359"/>
                  <a:gd name="connsiteY1" fmla="*/ 971550 h 1587502"/>
                  <a:gd name="connsiteX2" fmla="*/ 565150 w 1149359"/>
                  <a:gd name="connsiteY2" fmla="*/ 1587500 h 1587502"/>
                  <a:gd name="connsiteX3" fmla="*/ 1149350 w 1149359"/>
                  <a:gd name="connsiteY3" fmla="*/ 1003300 h 1587502"/>
                  <a:gd name="connsiteX4" fmla="*/ 565150 w 1149359"/>
                  <a:gd name="connsiteY4" fmla="*/ 0 h 1587502"/>
                  <a:gd name="connsiteX0" fmla="*/ 565150 w 1150130"/>
                  <a:gd name="connsiteY0" fmla="*/ 0 h 1587502"/>
                  <a:gd name="connsiteX1" fmla="*/ 0 w 1150130"/>
                  <a:gd name="connsiteY1" fmla="*/ 971550 h 1587502"/>
                  <a:gd name="connsiteX2" fmla="*/ 565150 w 1150130"/>
                  <a:gd name="connsiteY2" fmla="*/ 1587500 h 1587502"/>
                  <a:gd name="connsiteX3" fmla="*/ 1149350 w 1150130"/>
                  <a:gd name="connsiteY3" fmla="*/ 1003300 h 1587502"/>
                  <a:gd name="connsiteX4" fmla="*/ 565150 w 1150130"/>
                  <a:gd name="connsiteY4" fmla="*/ 0 h 1587502"/>
                  <a:gd name="connsiteX0" fmla="*/ 565150 w 1150130"/>
                  <a:gd name="connsiteY0" fmla="*/ 0 h 1587502"/>
                  <a:gd name="connsiteX1" fmla="*/ 0 w 1150130"/>
                  <a:gd name="connsiteY1" fmla="*/ 971550 h 1587502"/>
                  <a:gd name="connsiteX2" fmla="*/ 565150 w 1150130"/>
                  <a:gd name="connsiteY2" fmla="*/ 1587500 h 1587502"/>
                  <a:gd name="connsiteX3" fmla="*/ 1149350 w 1150130"/>
                  <a:gd name="connsiteY3" fmla="*/ 1003300 h 1587502"/>
                  <a:gd name="connsiteX4" fmla="*/ 565150 w 1150130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150 w 1149598"/>
                  <a:gd name="connsiteY0" fmla="*/ 0 h 1587502"/>
                  <a:gd name="connsiteX1" fmla="*/ 0 w 1149598"/>
                  <a:gd name="connsiteY1" fmla="*/ 971550 h 1587502"/>
                  <a:gd name="connsiteX2" fmla="*/ 565150 w 1149598"/>
                  <a:gd name="connsiteY2" fmla="*/ 1587500 h 1587502"/>
                  <a:gd name="connsiteX3" fmla="*/ 1149350 w 1149598"/>
                  <a:gd name="connsiteY3" fmla="*/ 1003300 h 1587502"/>
                  <a:gd name="connsiteX4" fmla="*/ 565150 w 1149598"/>
                  <a:gd name="connsiteY4" fmla="*/ 0 h 1587502"/>
                  <a:gd name="connsiteX0" fmla="*/ 565306 w 1149754"/>
                  <a:gd name="connsiteY0" fmla="*/ 0 h 1587502"/>
                  <a:gd name="connsiteX1" fmla="*/ 156 w 1149754"/>
                  <a:gd name="connsiteY1" fmla="*/ 971550 h 1587502"/>
                  <a:gd name="connsiteX2" fmla="*/ 565306 w 1149754"/>
                  <a:gd name="connsiteY2" fmla="*/ 1587500 h 1587502"/>
                  <a:gd name="connsiteX3" fmla="*/ 1149506 w 1149754"/>
                  <a:gd name="connsiteY3" fmla="*/ 1003300 h 1587502"/>
                  <a:gd name="connsiteX4" fmla="*/ 565306 w 1149754"/>
                  <a:gd name="connsiteY4" fmla="*/ 0 h 1587502"/>
                  <a:gd name="connsiteX0" fmla="*/ 565306 w 975138"/>
                  <a:gd name="connsiteY0" fmla="*/ 0 h 1587502"/>
                  <a:gd name="connsiteX1" fmla="*/ 156 w 975138"/>
                  <a:gd name="connsiteY1" fmla="*/ 971550 h 1587502"/>
                  <a:gd name="connsiteX2" fmla="*/ 565306 w 975138"/>
                  <a:gd name="connsiteY2" fmla="*/ 1587500 h 1587502"/>
                  <a:gd name="connsiteX3" fmla="*/ 963687 w 975138"/>
                  <a:gd name="connsiteY3" fmla="*/ 935039 h 1587502"/>
                  <a:gd name="connsiteX4" fmla="*/ 565306 w 975138"/>
                  <a:gd name="connsiteY4" fmla="*/ 0 h 1587502"/>
                  <a:gd name="connsiteX0" fmla="*/ 565306 w 1035610"/>
                  <a:gd name="connsiteY0" fmla="*/ 0 h 1587502"/>
                  <a:gd name="connsiteX1" fmla="*/ 156 w 1035610"/>
                  <a:gd name="connsiteY1" fmla="*/ 971550 h 1587502"/>
                  <a:gd name="connsiteX2" fmla="*/ 565306 w 1035610"/>
                  <a:gd name="connsiteY2" fmla="*/ 1587500 h 1587502"/>
                  <a:gd name="connsiteX3" fmla="*/ 1033371 w 1035610"/>
                  <a:gd name="connsiteY3" fmla="*/ 935039 h 1587502"/>
                  <a:gd name="connsiteX4" fmla="*/ 565306 w 1035610"/>
                  <a:gd name="connsiteY4" fmla="*/ 0 h 1587502"/>
                  <a:gd name="connsiteX0" fmla="*/ 565306 w 1033557"/>
                  <a:gd name="connsiteY0" fmla="*/ 0 h 1587502"/>
                  <a:gd name="connsiteX1" fmla="*/ 156 w 1033557"/>
                  <a:gd name="connsiteY1" fmla="*/ 971550 h 1587502"/>
                  <a:gd name="connsiteX2" fmla="*/ 565306 w 1033557"/>
                  <a:gd name="connsiteY2" fmla="*/ 1587500 h 1587502"/>
                  <a:gd name="connsiteX3" fmla="*/ 1033371 w 1033557"/>
                  <a:gd name="connsiteY3" fmla="*/ 935039 h 1587502"/>
                  <a:gd name="connsiteX4" fmla="*/ 565306 w 1033557"/>
                  <a:gd name="connsiteY4" fmla="*/ 0 h 1587502"/>
                  <a:gd name="connsiteX0" fmla="*/ 565204 w 1033455"/>
                  <a:gd name="connsiteY0" fmla="*/ 0 h 1587808"/>
                  <a:gd name="connsiteX1" fmla="*/ 54 w 1033455"/>
                  <a:gd name="connsiteY1" fmla="*/ 971550 h 1587808"/>
                  <a:gd name="connsiteX2" fmla="*/ 565204 w 1033455"/>
                  <a:gd name="connsiteY2" fmla="*/ 1587500 h 1587808"/>
                  <a:gd name="connsiteX3" fmla="*/ 1033269 w 1033455"/>
                  <a:gd name="connsiteY3" fmla="*/ 935039 h 1587808"/>
                  <a:gd name="connsiteX4" fmla="*/ 565204 w 1033455"/>
                  <a:gd name="connsiteY4" fmla="*/ 0 h 1587808"/>
                  <a:gd name="connsiteX0" fmla="*/ 565194 w 1033445"/>
                  <a:gd name="connsiteY0" fmla="*/ 0 h 1587808"/>
                  <a:gd name="connsiteX1" fmla="*/ 44 w 1033445"/>
                  <a:gd name="connsiteY1" fmla="*/ 971550 h 1587808"/>
                  <a:gd name="connsiteX2" fmla="*/ 565194 w 1033445"/>
                  <a:gd name="connsiteY2" fmla="*/ 1587500 h 1587808"/>
                  <a:gd name="connsiteX3" fmla="*/ 1033259 w 1033445"/>
                  <a:gd name="connsiteY3" fmla="*/ 935039 h 1587808"/>
                  <a:gd name="connsiteX4" fmla="*/ 565194 w 1033445"/>
                  <a:gd name="connsiteY4" fmla="*/ 0 h 1587808"/>
                  <a:gd name="connsiteX0" fmla="*/ 483912 w 952163"/>
                  <a:gd name="connsiteY0" fmla="*/ 0 h 1587808"/>
                  <a:gd name="connsiteX1" fmla="*/ 52 w 952163"/>
                  <a:gd name="connsiteY1" fmla="*/ 971561 h 1587808"/>
                  <a:gd name="connsiteX2" fmla="*/ 483912 w 952163"/>
                  <a:gd name="connsiteY2" fmla="*/ 1587500 h 1587808"/>
                  <a:gd name="connsiteX3" fmla="*/ 951977 w 952163"/>
                  <a:gd name="connsiteY3" fmla="*/ 935039 h 1587808"/>
                  <a:gd name="connsiteX4" fmla="*/ 483912 w 952163"/>
                  <a:gd name="connsiteY4" fmla="*/ 0 h 1587808"/>
                  <a:gd name="connsiteX0" fmla="*/ 486580 w 954831"/>
                  <a:gd name="connsiteY0" fmla="*/ 0 h 1587808"/>
                  <a:gd name="connsiteX1" fmla="*/ 2720 w 954831"/>
                  <a:gd name="connsiteY1" fmla="*/ 971561 h 1587808"/>
                  <a:gd name="connsiteX2" fmla="*/ 486580 w 954831"/>
                  <a:gd name="connsiteY2" fmla="*/ 1587500 h 1587808"/>
                  <a:gd name="connsiteX3" fmla="*/ 954645 w 954831"/>
                  <a:gd name="connsiteY3" fmla="*/ 935039 h 1587808"/>
                  <a:gd name="connsiteX4" fmla="*/ 486580 w 954831"/>
                  <a:gd name="connsiteY4" fmla="*/ 0 h 158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4831" h="1587808">
                    <a:moveTo>
                      <a:pt x="486580" y="0"/>
                    </a:moveTo>
                    <a:cubicBezTo>
                      <a:pt x="418847" y="279400"/>
                      <a:pt x="36619" y="613665"/>
                      <a:pt x="2720" y="971561"/>
                    </a:cubicBezTo>
                    <a:cubicBezTo>
                      <a:pt x="-22229" y="1234965"/>
                      <a:pt x="123236" y="1599933"/>
                      <a:pt x="486580" y="1587500"/>
                    </a:cubicBezTo>
                    <a:cubicBezTo>
                      <a:pt x="838311" y="1575066"/>
                      <a:pt x="960281" y="1231507"/>
                      <a:pt x="954645" y="935039"/>
                    </a:cubicBezTo>
                    <a:cubicBezTo>
                      <a:pt x="944062" y="378356"/>
                      <a:pt x="579713" y="277283"/>
                      <a:pt x="486580" y="0"/>
                    </a:cubicBezTo>
                    <a:close/>
                  </a:path>
                </a:pathLst>
              </a:custGeom>
              <a:solidFill>
                <a:srgbClr val="A223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92" name="Gruppieren 91"/>
            <p:cNvGrpSpPr/>
            <p:nvPr/>
          </p:nvGrpSpPr>
          <p:grpSpPr>
            <a:xfrm>
              <a:off x="9303255" y="3639737"/>
              <a:ext cx="1242570" cy="342703"/>
              <a:chOff x="8050110" y="3093413"/>
              <a:chExt cx="1676766" cy="462455"/>
            </a:xfrm>
          </p:grpSpPr>
          <p:sp>
            <p:nvSpPr>
              <p:cNvPr id="101" name="Rechteck 100"/>
              <p:cNvSpPr/>
              <p:nvPr/>
            </p:nvSpPr>
            <p:spPr>
              <a:xfrm>
                <a:off x="8050110" y="3093413"/>
                <a:ext cx="462455" cy="4624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Rechteck 101"/>
              <p:cNvSpPr/>
              <p:nvPr/>
            </p:nvSpPr>
            <p:spPr>
              <a:xfrm>
                <a:off x="9264421" y="3093413"/>
                <a:ext cx="462455" cy="4624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3" name="Freihandform 92"/>
            <p:cNvSpPr/>
            <p:nvPr/>
          </p:nvSpPr>
          <p:spPr>
            <a:xfrm>
              <a:off x="9595468" y="2759869"/>
              <a:ext cx="658339" cy="2281626"/>
            </a:xfrm>
            <a:custGeom>
              <a:avLst/>
              <a:gdLst>
                <a:gd name="connsiteX0" fmla="*/ 221018 w 658339"/>
                <a:gd name="connsiteY0" fmla="*/ 0 h 2281626"/>
                <a:gd name="connsiteX1" fmla="*/ 439741 w 658339"/>
                <a:gd name="connsiteY1" fmla="*/ 0 h 2281626"/>
                <a:gd name="connsiteX2" fmla="*/ 510557 w 658339"/>
                <a:gd name="connsiteY2" fmla="*/ 135730 h 2281626"/>
                <a:gd name="connsiteX3" fmla="*/ 494387 w 658339"/>
                <a:gd name="connsiteY3" fmla="*/ 135730 h 2281626"/>
                <a:gd name="connsiteX4" fmla="*/ 570797 w 658339"/>
                <a:gd name="connsiteY4" fmla="*/ 249496 h 2281626"/>
                <a:gd name="connsiteX5" fmla="*/ 655953 w 658339"/>
                <a:gd name="connsiteY5" fmla="*/ 443032 h 2281626"/>
                <a:gd name="connsiteX6" fmla="*/ 596051 w 658339"/>
                <a:gd name="connsiteY6" fmla="*/ 1170906 h 2281626"/>
                <a:gd name="connsiteX7" fmla="*/ 657888 w 658339"/>
                <a:gd name="connsiteY7" fmla="*/ 2039706 h 2281626"/>
                <a:gd name="connsiteX8" fmla="*/ 632728 w 658339"/>
                <a:gd name="connsiteY8" fmla="*/ 2204212 h 2281626"/>
                <a:gd name="connsiteX9" fmla="*/ 580473 w 658339"/>
                <a:gd name="connsiteY9" fmla="*/ 2281626 h 2281626"/>
                <a:gd name="connsiteX10" fmla="*/ 452739 w 658339"/>
                <a:gd name="connsiteY10" fmla="*/ 2281626 h 2281626"/>
                <a:gd name="connsiteX11" fmla="*/ 205404 w 658339"/>
                <a:gd name="connsiteY11" fmla="*/ 2281626 h 2281626"/>
                <a:gd name="connsiteX12" fmla="*/ 77670 w 658339"/>
                <a:gd name="connsiteY12" fmla="*/ 2281626 h 2281626"/>
                <a:gd name="connsiteX13" fmla="*/ 25415 w 658339"/>
                <a:gd name="connsiteY13" fmla="*/ 2204212 h 2281626"/>
                <a:gd name="connsiteX14" fmla="*/ 256 w 658339"/>
                <a:gd name="connsiteY14" fmla="*/ 2039706 h 2281626"/>
                <a:gd name="connsiteX15" fmla="*/ 73721 w 658339"/>
                <a:gd name="connsiteY15" fmla="*/ 1166201 h 2281626"/>
                <a:gd name="connsiteX16" fmla="*/ 2190 w 658339"/>
                <a:gd name="connsiteY16" fmla="*/ 443032 h 2281626"/>
                <a:gd name="connsiteX17" fmla="*/ 87346 w 658339"/>
                <a:gd name="connsiteY17" fmla="*/ 249496 h 2281626"/>
                <a:gd name="connsiteX18" fmla="*/ 163756 w 658339"/>
                <a:gd name="connsiteY18" fmla="*/ 135730 h 2281626"/>
                <a:gd name="connsiteX19" fmla="*/ 136701 w 658339"/>
                <a:gd name="connsiteY19" fmla="*/ 135730 h 22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58339" h="2281626">
                  <a:moveTo>
                    <a:pt x="221018" y="0"/>
                  </a:moveTo>
                  <a:lnTo>
                    <a:pt x="439741" y="0"/>
                  </a:lnTo>
                  <a:lnTo>
                    <a:pt x="510557" y="135730"/>
                  </a:lnTo>
                  <a:lnTo>
                    <a:pt x="494387" y="135730"/>
                  </a:lnTo>
                  <a:lnTo>
                    <a:pt x="570797" y="249496"/>
                  </a:lnTo>
                  <a:lnTo>
                    <a:pt x="655953" y="443032"/>
                  </a:lnTo>
                  <a:cubicBezTo>
                    <a:pt x="672710" y="596601"/>
                    <a:pt x="595729" y="904794"/>
                    <a:pt x="596051" y="1170906"/>
                  </a:cubicBezTo>
                  <a:cubicBezTo>
                    <a:pt x="596374" y="1437019"/>
                    <a:pt x="664323" y="1867488"/>
                    <a:pt x="657888" y="2039706"/>
                  </a:cubicBezTo>
                  <a:lnTo>
                    <a:pt x="632728" y="2204212"/>
                  </a:lnTo>
                  <a:lnTo>
                    <a:pt x="580473" y="2281626"/>
                  </a:lnTo>
                  <a:lnTo>
                    <a:pt x="452739" y="2281626"/>
                  </a:lnTo>
                  <a:lnTo>
                    <a:pt x="205404" y="2281626"/>
                  </a:lnTo>
                  <a:lnTo>
                    <a:pt x="77670" y="2281626"/>
                  </a:lnTo>
                  <a:lnTo>
                    <a:pt x="25415" y="2204212"/>
                  </a:lnTo>
                  <a:lnTo>
                    <a:pt x="256" y="2039706"/>
                  </a:lnTo>
                  <a:cubicBezTo>
                    <a:pt x="-5026" y="1868272"/>
                    <a:pt x="73398" y="1432313"/>
                    <a:pt x="73721" y="1166201"/>
                  </a:cubicBezTo>
                  <a:cubicBezTo>
                    <a:pt x="74043" y="900088"/>
                    <a:pt x="-13413" y="597385"/>
                    <a:pt x="2190" y="443032"/>
                  </a:cubicBezTo>
                  <a:lnTo>
                    <a:pt x="87346" y="249496"/>
                  </a:lnTo>
                  <a:lnTo>
                    <a:pt x="163756" y="135730"/>
                  </a:lnTo>
                  <a:lnTo>
                    <a:pt x="136701" y="13573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9679393" y="3311068"/>
              <a:ext cx="490292" cy="474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Freihandform 94"/>
            <p:cNvSpPr/>
            <p:nvPr/>
          </p:nvSpPr>
          <p:spPr>
            <a:xfrm>
              <a:off x="9601398" y="3245416"/>
              <a:ext cx="646282" cy="606413"/>
            </a:xfrm>
            <a:custGeom>
              <a:avLst/>
              <a:gdLst>
                <a:gd name="connsiteX0" fmla="*/ 333067 w 872115"/>
                <a:gd name="connsiteY0" fmla="*/ 311110 h 818315"/>
                <a:gd name="connsiteX1" fmla="*/ 191455 w 872115"/>
                <a:gd name="connsiteY1" fmla="*/ 464165 h 818315"/>
                <a:gd name="connsiteX2" fmla="*/ 190817 w 872115"/>
                <a:gd name="connsiteY2" fmla="*/ 464182 h 818315"/>
                <a:gd name="connsiteX3" fmla="*/ 196304 w 872115"/>
                <a:gd name="connsiteY3" fmla="*/ 485522 h 818315"/>
                <a:gd name="connsiteX4" fmla="*/ 436057 w 872115"/>
                <a:gd name="connsiteY4" fmla="*/ 661910 h 818315"/>
                <a:gd name="connsiteX5" fmla="*/ 675809 w 872115"/>
                <a:gd name="connsiteY5" fmla="*/ 485522 h 818315"/>
                <a:gd name="connsiteX6" fmla="*/ 681299 w 872115"/>
                <a:gd name="connsiteY6" fmla="*/ 464171 h 818315"/>
                <a:gd name="connsiteX7" fmla="*/ 662132 w 872115"/>
                <a:gd name="connsiteY7" fmla="*/ 465737 h 818315"/>
                <a:gd name="connsiteX8" fmla="*/ 540478 w 872115"/>
                <a:gd name="connsiteY8" fmla="*/ 565724 h 818315"/>
                <a:gd name="connsiteX9" fmla="*/ 458228 w 872115"/>
                <a:gd name="connsiteY9" fmla="*/ 565009 h 818315"/>
                <a:gd name="connsiteX10" fmla="*/ 460374 w 872115"/>
                <a:gd name="connsiteY10" fmla="*/ 383346 h 818315"/>
                <a:gd name="connsiteX11" fmla="*/ 408879 w 872115"/>
                <a:gd name="connsiteY11" fmla="*/ 514944 h 818315"/>
                <a:gd name="connsiteX12" fmla="*/ 332352 w 872115"/>
                <a:gd name="connsiteY12" fmla="*/ 509938 h 818315"/>
                <a:gd name="connsiteX13" fmla="*/ 333067 w 872115"/>
                <a:gd name="connsiteY13" fmla="*/ 311110 h 818315"/>
                <a:gd name="connsiteX14" fmla="*/ 436057 w 872115"/>
                <a:gd name="connsiteY14" fmla="*/ 159833 h 818315"/>
                <a:gd name="connsiteX15" fmla="*/ 196304 w 872115"/>
                <a:gd name="connsiteY15" fmla="*/ 336220 h 818315"/>
                <a:gd name="connsiteX16" fmla="*/ 192474 w 872115"/>
                <a:gd name="connsiteY16" fmla="*/ 351120 h 818315"/>
                <a:gd name="connsiteX17" fmla="*/ 210438 w 872115"/>
                <a:gd name="connsiteY17" fmla="*/ 350396 h 818315"/>
                <a:gd name="connsiteX18" fmla="*/ 332352 w 872115"/>
                <a:gd name="connsiteY18" fmla="*/ 238158 h 818315"/>
                <a:gd name="connsiteX19" fmla="*/ 409594 w 872115"/>
                <a:gd name="connsiteY19" fmla="*/ 236728 h 818315"/>
                <a:gd name="connsiteX20" fmla="*/ 410310 w 872115"/>
                <a:gd name="connsiteY20" fmla="*/ 409093 h 818315"/>
                <a:gd name="connsiteX21" fmla="*/ 548345 w 872115"/>
                <a:gd name="connsiteY21" fmla="*/ 343294 h 818315"/>
                <a:gd name="connsiteX22" fmla="*/ 548345 w 872115"/>
                <a:gd name="connsiteY22" fmla="*/ 493488 h 818315"/>
                <a:gd name="connsiteX23" fmla="*/ 677467 w 872115"/>
                <a:gd name="connsiteY23" fmla="*/ 351155 h 818315"/>
                <a:gd name="connsiteX24" fmla="*/ 679764 w 872115"/>
                <a:gd name="connsiteY24" fmla="*/ 351601 h 818315"/>
                <a:gd name="connsiteX25" fmla="*/ 675810 w 872115"/>
                <a:gd name="connsiteY25" fmla="*/ 336220 h 818315"/>
                <a:gd name="connsiteX26" fmla="*/ 436057 w 872115"/>
                <a:gd name="connsiteY26" fmla="*/ 159833 h 818315"/>
                <a:gd name="connsiteX27" fmla="*/ 0 w 872115"/>
                <a:gd name="connsiteY27" fmla="*/ 0 h 818315"/>
                <a:gd name="connsiteX28" fmla="*/ 872115 w 872115"/>
                <a:gd name="connsiteY28" fmla="*/ 0 h 818315"/>
                <a:gd name="connsiteX29" fmla="*/ 787706 w 872115"/>
                <a:gd name="connsiteY29" fmla="*/ 818315 h 818315"/>
                <a:gd name="connsiteX30" fmla="*/ 84409 w 872115"/>
                <a:gd name="connsiteY30" fmla="*/ 818315 h 818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72115" h="818315">
                  <a:moveTo>
                    <a:pt x="333067" y="311110"/>
                  </a:moveTo>
                  <a:cubicBezTo>
                    <a:pt x="293730" y="440086"/>
                    <a:pt x="249387" y="453913"/>
                    <a:pt x="191455" y="464165"/>
                  </a:cubicBezTo>
                  <a:lnTo>
                    <a:pt x="190817" y="464182"/>
                  </a:lnTo>
                  <a:lnTo>
                    <a:pt x="196304" y="485522"/>
                  </a:lnTo>
                  <a:cubicBezTo>
                    <a:pt x="228089" y="587712"/>
                    <a:pt x="323408" y="661910"/>
                    <a:pt x="436057" y="661910"/>
                  </a:cubicBezTo>
                  <a:cubicBezTo>
                    <a:pt x="548706" y="661910"/>
                    <a:pt x="644025" y="587712"/>
                    <a:pt x="675809" y="485522"/>
                  </a:cubicBezTo>
                  <a:lnTo>
                    <a:pt x="681299" y="464171"/>
                  </a:lnTo>
                  <a:lnTo>
                    <a:pt x="662132" y="465737"/>
                  </a:lnTo>
                  <a:cubicBezTo>
                    <a:pt x="571174" y="475520"/>
                    <a:pt x="557240" y="513760"/>
                    <a:pt x="540478" y="565724"/>
                  </a:cubicBezTo>
                  <a:cubicBezTo>
                    <a:pt x="522597" y="621153"/>
                    <a:pt x="456560" y="620438"/>
                    <a:pt x="458228" y="565009"/>
                  </a:cubicBezTo>
                  <a:cubicBezTo>
                    <a:pt x="459897" y="509580"/>
                    <a:pt x="459302" y="451768"/>
                    <a:pt x="460374" y="383346"/>
                  </a:cubicBezTo>
                  <a:cubicBezTo>
                    <a:pt x="429263" y="406471"/>
                    <a:pt x="413051" y="460946"/>
                    <a:pt x="408879" y="514944"/>
                  </a:cubicBezTo>
                  <a:cubicBezTo>
                    <a:pt x="404707" y="568943"/>
                    <a:pt x="332113" y="557380"/>
                    <a:pt x="332352" y="509938"/>
                  </a:cubicBezTo>
                  <a:cubicBezTo>
                    <a:pt x="332590" y="462496"/>
                    <a:pt x="332232" y="360936"/>
                    <a:pt x="333067" y="311110"/>
                  </a:cubicBezTo>
                  <a:close/>
                  <a:moveTo>
                    <a:pt x="436057" y="159833"/>
                  </a:moveTo>
                  <a:cubicBezTo>
                    <a:pt x="323408" y="159833"/>
                    <a:pt x="228089" y="234030"/>
                    <a:pt x="196304" y="336220"/>
                  </a:cubicBezTo>
                  <a:lnTo>
                    <a:pt x="192474" y="351120"/>
                  </a:lnTo>
                  <a:lnTo>
                    <a:pt x="210438" y="350396"/>
                  </a:lnTo>
                  <a:cubicBezTo>
                    <a:pt x="300566" y="342960"/>
                    <a:pt x="320283" y="282859"/>
                    <a:pt x="332352" y="238158"/>
                  </a:cubicBezTo>
                  <a:cubicBezTo>
                    <a:pt x="345225" y="190478"/>
                    <a:pt x="408879" y="203590"/>
                    <a:pt x="409594" y="236728"/>
                  </a:cubicBezTo>
                  <a:cubicBezTo>
                    <a:pt x="410310" y="269866"/>
                    <a:pt x="410071" y="351638"/>
                    <a:pt x="410310" y="409093"/>
                  </a:cubicBezTo>
                  <a:cubicBezTo>
                    <a:pt x="447739" y="295255"/>
                    <a:pt x="548226" y="302050"/>
                    <a:pt x="548345" y="343294"/>
                  </a:cubicBezTo>
                  <a:cubicBezTo>
                    <a:pt x="548464" y="384538"/>
                    <a:pt x="549180" y="462733"/>
                    <a:pt x="548345" y="493488"/>
                  </a:cubicBezTo>
                  <a:cubicBezTo>
                    <a:pt x="591318" y="348300"/>
                    <a:pt x="661669" y="348770"/>
                    <a:pt x="677467" y="351155"/>
                  </a:cubicBezTo>
                  <a:lnTo>
                    <a:pt x="679764" y="351601"/>
                  </a:lnTo>
                  <a:lnTo>
                    <a:pt x="675810" y="336220"/>
                  </a:lnTo>
                  <a:cubicBezTo>
                    <a:pt x="644025" y="234030"/>
                    <a:pt x="548706" y="159833"/>
                    <a:pt x="436057" y="159833"/>
                  </a:cubicBezTo>
                  <a:close/>
                  <a:moveTo>
                    <a:pt x="0" y="0"/>
                  </a:moveTo>
                  <a:lnTo>
                    <a:pt x="872115" y="0"/>
                  </a:lnTo>
                  <a:lnTo>
                    <a:pt x="787706" y="818315"/>
                  </a:lnTo>
                  <a:lnTo>
                    <a:pt x="84409" y="81831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96" name="Freihandform 95"/>
            <p:cNvSpPr/>
            <p:nvPr/>
          </p:nvSpPr>
          <p:spPr>
            <a:xfrm>
              <a:off x="9791654" y="2404723"/>
              <a:ext cx="265772" cy="195284"/>
            </a:xfrm>
            <a:custGeom>
              <a:avLst/>
              <a:gdLst>
                <a:gd name="connsiteX0" fmla="*/ 62016 w 529278"/>
                <a:gd name="connsiteY0" fmla="*/ 0 h 388904"/>
                <a:gd name="connsiteX1" fmla="*/ 467262 w 529278"/>
                <a:gd name="connsiteY1" fmla="*/ 0 h 388904"/>
                <a:gd name="connsiteX2" fmla="*/ 529278 w 529278"/>
                <a:gd name="connsiteY2" fmla="*/ 62016 h 388904"/>
                <a:gd name="connsiteX3" fmla="*/ 529278 w 529278"/>
                <a:gd name="connsiteY3" fmla="*/ 388904 h 388904"/>
                <a:gd name="connsiteX4" fmla="*/ 0 w 529278"/>
                <a:gd name="connsiteY4" fmla="*/ 388904 h 388904"/>
                <a:gd name="connsiteX5" fmla="*/ 0 w 529278"/>
                <a:gd name="connsiteY5" fmla="*/ 62016 h 388904"/>
                <a:gd name="connsiteX6" fmla="*/ 62016 w 529278"/>
                <a:gd name="connsiteY6" fmla="*/ 0 h 388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9278" h="388904">
                  <a:moveTo>
                    <a:pt x="62016" y="0"/>
                  </a:moveTo>
                  <a:lnTo>
                    <a:pt x="467262" y="0"/>
                  </a:lnTo>
                  <a:cubicBezTo>
                    <a:pt x="501512" y="0"/>
                    <a:pt x="529278" y="27766"/>
                    <a:pt x="529278" y="62016"/>
                  </a:cubicBezTo>
                  <a:lnTo>
                    <a:pt x="529278" y="388904"/>
                  </a:lnTo>
                  <a:lnTo>
                    <a:pt x="0" y="388904"/>
                  </a:lnTo>
                  <a:lnTo>
                    <a:pt x="0" y="62016"/>
                  </a:lnTo>
                  <a:cubicBezTo>
                    <a:pt x="0" y="27766"/>
                    <a:pt x="27766" y="0"/>
                    <a:pt x="62016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Freihandform 96"/>
            <p:cNvSpPr/>
            <p:nvPr/>
          </p:nvSpPr>
          <p:spPr>
            <a:xfrm flipH="1">
              <a:off x="9560679" y="2615494"/>
              <a:ext cx="727721" cy="2426002"/>
            </a:xfrm>
            <a:custGeom>
              <a:avLst/>
              <a:gdLst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675997 w 982011"/>
                <a:gd name="connsiteY8" fmla="*/ 3180334 h 3273730"/>
                <a:gd name="connsiteX9" fmla="*/ 539293 w 982011"/>
                <a:gd name="connsiteY9" fmla="*/ 3180334 h 3273730"/>
                <a:gd name="connsiteX10" fmla="*/ 539293 w 982011"/>
                <a:gd name="connsiteY10" fmla="*/ 3180333 h 3273730"/>
                <a:gd name="connsiteX11" fmla="*/ 511466 w 982011"/>
                <a:gd name="connsiteY11" fmla="*/ 3180333 h 3273730"/>
                <a:gd name="connsiteX12" fmla="*/ 470545 w 982011"/>
                <a:gd name="connsiteY12" fmla="*/ 3180333 h 3273730"/>
                <a:gd name="connsiteX13" fmla="*/ 442718 w 982011"/>
                <a:gd name="connsiteY13" fmla="*/ 3180333 h 3273730"/>
                <a:gd name="connsiteX14" fmla="*/ 442718 w 982011"/>
                <a:gd name="connsiteY14" fmla="*/ 3180334 h 3273730"/>
                <a:gd name="connsiteX15" fmla="*/ 306014 w 982011"/>
                <a:gd name="connsiteY15" fmla="*/ 3180334 h 3273730"/>
                <a:gd name="connsiteX16" fmla="*/ 251170 w 982011"/>
                <a:gd name="connsiteY16" fmla="*/ 3180334 h 3273730"/>
                <a:gd name="connsiteX17" fmla="*/ 172820 w 982011"/>
                <a:gd name="connsiteY17" fmla="*/ 3180334 h 3273730"/>
                <a:gd name="connsiteX18" fmla="*/ 94471 w 982011"/>
                <a:gd name="connsiteY18" fmla="*/ 2932227 h 3273730"/>
                <a:gd name="connsiteX19" fmla="*/ 181432 w 982011"/>
                <a:gd name="connsiteY19" fmla="*/ 1744081 h 3273730"/>
                <a:gd name="connsiteX20" fmla="*/ 93601 w 982011"/>
                <a:gd name="connsiteY20" fmla="*/ 836384 h 3273730"/>
                <a:gd name="connsiteX21" fmla="*/ 260746 w 982011"/>
                <a:gd name="connsiteY21" fmla="*/ 414168 h 3273730"/>
                <a:gd name="connsiteX22" fmla="*/ 418689 w 982011"/>
                <a:gd name="connsiteY22" fmla="*/ 135355 h 3273730"/>
                <a:gd name="connsiteX23" fmla="*/ 433203 w 982011"/>
                <a:gd name="connsiteY23" fmla="*/ 96208 h 3273730"/>
                <a:gd name="connsiteX24" fmla="*/ 442718 w 982011"/>
                <a:gd name="connsiteY24" fmla="*/ 96208 h 3273730"/>
                <a:gd name="connsiteX25" fmla="*/ 539293 w 982011"/>
                <a:gd name="connsiteY25" fmla="*/ 96208 h 3273730"/>
                <a:gd name="connsiteX26" fmla="*/ 613319 w 982011"/>
                <a:gd name="connsiteY26" fmla="*/ 0 h 3273730"/>
                <a:gd name="connsiteX27" fmla="*/ 539293 w 982011"/>
                <a:gd name="connsiteY27" fmla="*/ 0 h 3273730"/>
                <a:gd name="connsiteX28" fmla="*/ 442718 w 982011"/>
                <a:gd name="connsiteY28" fmla="*/ 0 h 3273730"/>
                <a:gd name="connsiteX29" fmla="*/ 368692 w 982011"/>
                <a:gd name="connsiteY29" fmla="*/ 0 h 3273730"/>
                <a:gd name="connsiteX30" fmla="*/ 368692 w 982011"/>
                <a:gd name="connsiteY30" fmla="*/ 1964 h 3273730"/>
                <a:gd name="connsiteX31" fmla="*/ 204159 w 982011"/>
                <a:gd name="connsiteY31" fmla="*/ 345395 h 3273730"/>
                <a:gd name="connsiteX32" fmla="*/ 3062 w 982011"/>
                <a:gd name="connsiteY32" fmla="*/ 782845 h 3273730"/>
                <a:gd name="connsiteX33" fmla="*/ 3062 w 982011"/>
                <a:gd name="connsiteY33" fmla="*/ 896452 h 3273730"/>
                <a:gd name="connsiteX34" fmla="*/ 86182 w 982011"/>
                <a:gd name="connsiteY34" fmla="*/ 1744081 h 3273730"/>
                <a:gd name="connsiteX35" fmla="*/ 4368 w 982011"/>
                <a:gd name="connsiteY35" fmla="*/ 2955732 h 3273730"/>
                <a:gd name="connsiteX36" fmla="*/ 154538 w 982011"/>
                <a:gd name="connsiteY36" fmla="*/ 3273047 h 3273730"/>
                <a:gd name="connsiteX37" fmla="*/ 224531 w 982011"/>
                <a:gd name="connsiteY37" fmla="*/ 3273730 h 3273730"/>
                <a:gd name="connsiteX38" fmla="*/ 341995 w 982011"/>
                <a:gd name="connsiteY38" fmla="*/ 3273730 h 3273730"/>
                <a:gd name="connsiteX39" fmla="*/ 442718 w 982011"/>
                <a:gd name="connsiteY39" fmla="*/ 3273730 h 3273730"/>
                <a:gd name="connsiteX40" fmla="*/ 464494 w 982011"/>
                <a:gd name="connsiteY40" fmla="*/ 3273730 h 3273730"/>
                <a:gd name="connsiteX41" fmla="*/ 517517 w 982011"/>
                <a:gd name="connsiteY41" fmla="*/ 3273730 h 3273730"/>
                <a:gd name="connsiteX42" fmla="*/ 539293 w 982011"/>
                <a:gd name="connsiteY42" fmla="*/ 3273730 h 3273730"/>
                <a:gd name="connsiteX43" fmla="*/ 640016 w 982011"/>
                <a:gd name="connsiteY43" fmla="*/ 3273730 h 3273730"/>
                <a:gd name="connsiteX44" fmla="*/ 757480 w 982011"/>
                <a:gd name="connsiteY44" fmla="*/ 3273730 h 3273730"/>
                <a:gd name="connsiteX45" fmla="*/ 827473 w 982011"/>
                <a:gd name="connsiteY45" fmla="*/ 3273047 h 3273730"/>
                <a:gd name="connsiteX46" fmla="*/ 977643 w 982011"/>
                <a:gd name="connsiteY46" fmla="*/ 2955732 h 3273730"/>
                <a:gd name="connsiteX47" fmla="*/ 895829 w 982011"/>
                <a:gd name="connsiteY47" fmla="*/ 1744081 h 3273730"/>
                <a:gd name="connsiteX48" fmla="*/ 978949 w 982011"/>
                <a:gd name="connsiteY48" fmla="*/ 896452 h 3273730"/>
                <a:gd name="connsiteX49" fmla="*/ 978949 w 982011"/>
                <a:gd name="connsiteY49" fmla="*/ 782845 h 3273730"/>
                <a:gd name="connsiteX50" fmla="*/ 777852 w 982011"/>
                <a:gd name="connsiteY50" fmla="*/ 345395 h 3273730"/>
                <a:gd name="connsiteX51" fmla="*/ 613319 w 982011"/>
                <a:gd name="connsiteY51" fmla="*/ 1964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675997 w 982011"/>
                <a:gd name="connsiteY8" fmla="*/ 3180334 h 3273730"/>
                <a:gd name="connsiteX9" fmla="*/ 539293 w 982011"/>
                <a:gd name="connsiteY9" fmla="*/ 3180334 h 3273730"/>
                <a:gd name="connsiteX10" fmla="*/ 539293 w 982011"/>
                <a:gd name="connsiteY10" fmla="*/ 3180333 h 3273730"/>
                <a:gd name="connsiteX11" fmla="*/ 511466 w 982011"/>
                <a:gd name="connsiteY11" fmla="*/ 3180333 h 3273730"/>
                <a:gd name="connsiteX12" fmla="*/ 470545 w 982011"/>
                <a:gd name="connsiteY12" fmla="*/ 3180333 h 3273730"/>
                <a:gd name="connsiteX13" fmla="*/ 442718 w 982011"/>
                <a:gd name="connsiteY13" fmla="*/ 3180333 h 3273730"/>
                <a:gd name="connsiteX14" fmla="*/ 442718 w 982011"/>
                <a:gd name="connsiteY14" fmla="*/ 3180334 h 3273730"/>
                <a:gd name="connsiteX15" fmla="*/ 306014 w 982011"/>
                <a:gd name="connsiteY15" fmla="*/ 3180334 h 3273730"/>
                <a:gd name="connsiteX16" fmla="*/ 251170 w 982011"/>
                <a:gd name="connsiteY16" fmla="*/ 3180334 h 3273730"/>
                <a:gd name="connsiteX17" fmla="*/ 172820 w 982011"/>
                <a:gd name="connsiteY17" fmla="*/ 3180334 h 3273730"/>
                <a:gd name="connsiteX18" fmla="*/ 94471 w 982011"/>
                <a:gd name="connsiteY18" fmla="*/ 2932227 h 3273730"/>
                <a:gd name="connsiteX19" fmla="*/ 181432 w 982011"/>
                <a:gd name="connsiteY19" fmla="*/ 1744081 h 3273730"/>
                <a:gd name="connsiteX20" fmla="*/ 93601 w 982011"/>
                <a:gd name="connsiteY20" fmla="*/ 836384 h 3273730"/>
                <a:gd name="connsiteX21" fmla="*/ 260746 w 982011"/>
                <a:gd name="connsiteY21" fmla="*/ 414168 h 3273730"/>
                <a:gd name="connsiteX22" fmla="*/ 418689 w 982011"/>
                <a:gd name="connsiteY22" fmla="*/ 135355 h 3273730"/>
                <a:gd name="connsiteX23" fmla="*/ 433203 w 982011"/>
                <a:gd name="connsiteY23" fmla="*/ 96208 h 3273730"/>
                <a:gd name="connsiteX24" fmla="*/ 442718 w 982011"/>
                <a:gd name="connsiteY24" fmla="*/ 96208 h 3273730"/>
                <a:gd name="connsiteX25" fmla="*/ 539293 w 982011"/>
                <a:gd name="connsiteY25" fmla="*/ 96208 h 3273730"/>
                <a:gd name="connsiteX26" fmla="*/ 548808 w 982011"/>
                <a:gd name="connsiteY26" fmla="*/ 96208 h 3273730"/>
                <a:gd name="connsiteX27" fmla="*/ 613319 w 982011"/>
                <a:gd name="connsiteY27" fmla="*/ 0 h 3273730"/>
                <a:gd name="connsiteX28" fmla="*/ 442718 w 982011"/>
                <a:gd name="connsiteY28" fmla="*/ 0 h 3273730"/>
                <a:gd name="connsiteX29" fmla="*/ 368692 w 982011"/>
                <a:gd name="connsiteY29" fmla="*/ 0 h 3273730"/>
                <a:gd name="connsiteX30" fmla="*/ 368692 w 982011"/>
                <a:gd name="connsiteY30" fmla="*/ 1964 h 3273730"/>
                <a:gd name="connsiteX31" fmla="*/ 204159 w 982011"/>
                <a:gd name="connsiteY31" fmla="*/ 345395 h 3273730"/>
                <a:gd name="connsiteX32" fmla="*/ 3062 w 982011"/>
                <a:gd name="connsiteY32" fmla="*/ 782845 h 3273730"/>
                <a:gd name="connsiteX33" fmla="*/ 3062 w 982011"/>
                <a:gd name="connsiteY33" fmla="*/ 896452 h 3273730"/>
                <a:gd name="connsiteX34" fmla="*/ 86182 w 982011"/>
                <a:gd name="connsiteY34" fmla="*/ 1744081 h 3273730"/>
                <a:gd name="connsiteX35" fmla="*/ 4368 w 982011"/>
                <a:gd name="connsiteY35" fmla="*/ 2955732 h 3273730"/>
                <a:gd name="connsiteX36" fmla="*/ 154538 w 982011"/>
                <a:gd name="connsiteY36" fmla="*/ 3273047 h 3273730"/>
                <a:gd name="connsiteX37" fmla="*/ 224531 w 982011"/>
                <a:gd name="connsiteY37" fmla="*/ 3273730 h 3273730"/>
                <a:gd name="connsiteX38" fmla="*/ 341995 w 982011"/>
                <a:gd name="connsiteY38" fmla="*/ 3273730 h 3273730"/>
                <a:gd name="connsiteX39" fmla="*/ 442718 w 982011"/>
                <a:gd name="connsiteY39" fmla="*/ 3273730 h 3273730"/>
                <a:gd name="connsiteX40" fmla="*/ 464494 w 982011"/>
                <a:gd name="connsiteY40" fmla="*/ 3273730 h 3273730"/>
                <a:gd name="connsiteX41" fmla="*/ 517517 w 982011"/>
                <a:gd name="connsiteY41" fmla="*/ 3273730 h 3273730"/>
                <a:gd name="connsiteX42" fmla="*/ 539293 w 982011"/>
                <a:gd name="connsiteY42" fmla="*/ 3273730 h 3273730"/>
                <a:gd name="connsiteX43" fmla="*/ 640016 w 982011"/>
                <a:gd name="connsiteY43" fmla="*/ 3273730 h 3273730"/>
                <a:gd name="connsiteX44" fmla="*/ 757480 w 982011"/>
                <a:gd name="connsiteY44" fmla="*/ 3273730 h 3273730"/>
                <a:gd name="connsiteX45" fmla="*/ 827473 w 982011"/>
                <a:gd name="connsiteY45" fmla="*/ 3273047 h 3273730"/>
                <a:gd name="connsiteX46" fmla="*/ 977643 w 982011"/>
                <a:gd name="connsiteY46" fmla="*/ 2955732 h 3273730"/>
                <a:gd name="connsiteX47" fmla="*/ 895829 w 982011"/>
                <a:gd name="connsiteY47" fmla="*/ 1744081 h 3273730"/>
                <a:gd name="connsiteX48" fmla="*/ 978949 w 982011"/>
                <a:gd name="connsiteY48" fmla="*/ 896452 h 3273730"/>
                <a:gd name="connsiteX49" fmla="*/ 978949 w 982011"/>
                <a:gd name="connsiteY49" fmla="*/ 782845 h 3273730"/>
                <a:gd name="connsiteX50" fmla="*/ 777852 w 982011"/>
                <a:gd name="connsiteY50" fmla="*/ 345395 h 3273730"/>
                <a:gd name="connsiteX51" fmla="*/ 613319 w 982011"/>
                <a:gd name="connsiteY51" fmla="*/ 1964 h 3273730"/>
                <a:gd name="connsiteX52" fmla="*/ 613319 w 982011"/>
                <a:gd name="connsiteY52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675997 w 982011"/>
                <a:gd name="connsiteY8" fmla="*/ 3180334 h 3273730"/>
                <a:gd name="connsiteX9" fmla="*/ 539293 w 982011"/>
                <a:gd name="connsiteY9" fmla="*/ 3180334 h 3273730"/>
                <a:gd name="connsiteX10" fmla="*/ 539293 w 982011"/>
                <a:gd name="connsiteY10" fmla="*/ 3180333 h 3273730"/>
                <a:gd name="connsiteX11" fmla="*/ 511466 w 982011"/>
                <a:gd name="connsiteY11" fmla="*/ 3180333 h 3273730"/>
                <a:gd name="connsiteX12" fmla="*/ 470545 w 982011"/>
                <a:gd name="connsiteY12" fmla="*/ 3180333 h 3273730"/>
                <a:gd name="connsiteX13" fmla="*/ 442718 w 982011"/>
                <a:gd name="connsiteY13" fmla="*/ 3180333 h 3273730"/>
                <a:gd name="connsiteX14" fmla="*/ 442718 w 982011"/>
                <a:gd name="connsiteY14" fmla="*/ 3180334 h 3273730"/>
                <a:gd name="connsiteX15" fmla="*/ 306014 w 982011"/>
                <a:gd name="connsiteY15" fmla="*/ 3180334 h 3273730"/>
                <a:gd name="connsiteX16" fmla="*/ 251170 w 982011"/>
                <a:gd name="connsiteY16" fmla="*/ 3180334 h 3273730"/>
                <a:gd name="connsiteX17" fmla="*/ 172820 w 982011"/>
                <a:gd name="connsiteY17" fmla="*/ 3180334 h 3273730"/>
                <a:gd name="connsiteX18" fmla="*/ 94471 w 982011"/>
                <a:gd name="connsiteY18" fmla="*/ 2932227 h 3273730"/>
                <a:gd name="connsiteX19" fmla="*/ 181432 w 982011"/>
                <a:gd name="connsiteY19" fmla="*/ 1744081 h 3273730"/>
                <a:gd name="connsiteX20" fmla="*/ 93601 w 982011"/>
                <a:gd name="connsiteY20" fmla="*/ 836384 h 3273730"/>
                <a:gd name="connsiteX21" fmla="*/ 260746 w 982011"/>
                <a:gd name="connsiteY21" fmla="*/ 414168 h 3273730"/>
                <a:gd name="connsiteX22" fmla="*/ 418689 w 982011"/>
                <a:gd name="connsiteY22" fmla="*/ 135355 h 3273730"/>
                <a:gd name="connsiteX23" fmla="*/ 433203 w 982011"/>
                <a:gd name="connsiteY23" fmla="*/ 96208 h 3273730"/>
                <a:gd name="connsiteX24" fmla="*/ 442718 w 982011"/>
                <a:gd name="connsiteY24" fmla="*/ 96208 h 3273730"/>
                <a:gd name="connsiteX25" fmla="*/ 539293 w 982011"/>
                <a:gd name="connsiteY25" fmla="*/ 96208 h 3273730"/>
                <a:gd name="connsiteX26" fmla="*/ 548808 w 982011"/>
                <a:gd name="connsiteY26" fmla="*/ 96208 h 3273730"/>
                <a:gd name="connsiteX27" fmla="*/ 613319 w 982011"/>
                <a:gd name="connsiteY27" fmla="*/ 0 h 3273730"/>
                <a:gd name="connsiteX28" fmla="*/ 368692 w 982011"/>
                <a:gd name="connsiteY28" fmla="*/ 0 h 3273730"/>
                <a:gd name="connsiteX29" fmla="*/ 368692 w 982011"/>
                <a:gd name="connsiteY29" fmla="*/ 1964 h 3273730"/>
                <a:gd name="connsiteX30" fmla="*/ 204159 w 982011"/>
                <a:gd name="connsiteY30" fmla="*/ 345395 h 3273730"/>
                <a:gd name="connsiteX31" fmla="*/ 3062 w 982011"/>
                <a:gd name="connsiteY31" fmla="*/ 782845 h 3273730"/>
                <a:gd name="connsiteX32" fmla="*/ 3062 w 982011"/>
                <a:gd name="connsiteY32" fmla="*/ 896452 h 3273730"/>
                <a:gd name="connsiteX33" fmla="*/ 86182 w 982011"/>
                <a:gd name="connsiteY33" fmla="*/ 1744081 h 3273730"/>
                <a:gd name="connsiteX34" fmla="*/ 4368 w 982011"/>
                <a:gd name="connsiteY34" fmla="*/ 2955732 h 3273730"/>
                <a:gd name="connsiteX35" fmla="*/ 154538 w 982011"/>
                <a:gd name="connsiteY35" fmla="*/ 3273047 h 3273730"/>
                <a:gd name="connsiteX36" fmla="*/ 224531 w 982011"/>
                <a:gd name="connsiteY36" fmla="*/ 3273730 h 3273730"/>
                <a:gd name="connsiteX37" fmla="*/ 341995 w 982011"/>
                <a:gd name="connsiteY37" fmla="*/ 3273730 h 3273730"/>
                <a:gd name="connsiteX38" fmla="*/ 442718 w 982011"/>
                <a:gd name="connsiteY38" fmla="*/ 3273730 h 3273730"/>
                <a:gd name="connsiteX39" fmla="*/ 464494 w 982011"/>
                <a:gd name="connsiteY39" fmla="*/ 3273730 h 3273730"/>
                <a:gd name="connsiteX40" fmla="*/ 517517 w 982011"/>
                <a:gd name="connsiteY40" fmla="*/ 3273730 h 3273730"/>
                <a:gd name="connsiteX41" fmla="*/ 539293 w 982011"/>
                <a:gd name="connsiteY41" fmla="*/ 3273730 h 3273730"/>
                <a:gd name="connsiteX42" fmla="*/ 640016 w 982011"/>
                <a:gd name="connsiteY42" fmla="*/ 3273730 h 3273730"/>
                <a:gd name="connsiteX43" fmla="*/ 757480 w 982011"/>
                <a:gd name="connsiteY43" fmla="*/ 3273730 h 3273730"/>
                <a:gd name="connsiteX44" fmla="*/ 827473 w 982011"/>
                <a:gd name="connsiteY44" fmla="*/ 3273047 h 3273730"/>
                <a:gd name="connsiteX45" fmla="*/ 977643 w 982011"/>
                <a:gd name="connsiteY45" fmla="*/ 2955732 h 3273730"/>
                <a:gd name="connsiteX46" fmla="*/ 895829 w 982011"/>
                <a:gd name="connsiteY46" fmla="*/ 1744081 h 3273730"/>
                <a:gd name="connsiteX47" fmla="*/ 978949 w 982011"/>
                <a:gd name="connsiteY47" fmla="*/ 896452 h 3273730"/>
                <a:gd name="connsiteX48" fmla="*/ 978949 w 982011"/>
                <a:gd name="connsiteY48" fmla="*/ 782845 h 3273730"/>
                <a:gd name="connsiteX49" fmla="*/ 777852 w 982011"/>
                <a:gd name="connsiteY49" fmla="*/ 345395 h 3273730"/>
                <a:gd name="connsiteX50" fmla="*/ 613319 w 982011"/>
                <a:gd name="connsiteY50" fmla="*/ 1964 h 3273730"/>
                <a:gd name="connsiteX51" fmla="*/ 613319 w 982011"/>
                <a:gd name="connsiteY51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675997 w 982011"/>
                <a:gd name="connsiteY8" fmla="*/ 3180334 h 3273730"/>
                <a:gd name="connsiteX9" fmla="*/ 539293 w 982011"/>
                <a:gd name="connsiteY9" fmla="*/ 3180334 h 3273730"/>
                <a:gd name="connsiteX10" fmla="*/ 539293 w 982011"/>
                <a:gd name="connsiteY10" fmla="*/ 3180333 h 3273730"/>
                <a:gd name="connsiteX11" fmla="*/ 511466 w 982011"/>
                <a:gd name="connsiteY11" fmla="*/ 3180333 h 3273730"/>
                <a:gd name="connsiteX12" fmla="*/ 470545 w 982011"/>
                <a:gd name="connsiteY12" fmla="*/ 3180333 h 3273730"/>
                <a:gd name="connsiteX13" fmla="*/ 442718 w 982011"/>
                <a:gd name="connsiteY13" fmla="*/ 3180333 h 3273730"/>
                <a:gd name="connsiteX14" fmla="*/ 442718 w 982011"/>
                <a:gd name="connsiteY14" fmla="*/ 3180334 h 3273730"/>
                <a:gd name="connsiteX15" fmla="*/ 306014 w 982011"/>
                <a:gd name="connsiteY15" fmla="*/ 3180334 h 3273730"/>
                <a:gd name="connsiteX16" fmla="*/ 251170 w 982011"/>
                <a:gd name="connsiteY16" fmla="*/ 3180334 h 3273730"/>
                <a:gd name="connsiteX17" fmla="*/ 172820 w 982011"/>
                <a:gd name="connsiteY17" fmla="*/ 3180334 h 3273730"/>
                <a:gd name="connsiteX18" fmla="*/ 94471 w 982011"/>
                <a:gd name="connsiteY18" fmla="*/ 2932227 h 3273730"/>
                <a:gd name="connsiteX19" fmla="*/ 181432 w 982011"/>
                <a:gd name="connsiteY19" fmla="*/ 1744081 h 3273730"/>
                <a:gd name="connsiteX20" fmla="*/ 93601 w 982011"/>
                <a:gd name="connsiteY20" fmla="*/ 836384 h 3273730"/>
                <a:gd name="connsiteX21" fmla="*/ 260746 w 982011"/>
                <a:gd name="connsiteY21" fmla="*/ 414168 h 3273730"/>
                <a:gd name="connsiteX22" fmla="*/ 418689 w 982011"/>
                <a:gd name="connsiteY22" fmla="*/ 135355 h 3273730"/>
                <a:gd name="connsiteX23" fmla="*/ 433203 w 982011"/>
                <a:gd name="connsiteY23" fmla="*/ 96208 h 3273730"/>
                <a:gd name="connsiteX24" fmla="*/ 442718 w 982011"/>
                <a:gd name="connsiteY24" fmla="*/ 96208 h 3273730"/>
                <a:gd name="connsiteX25" fmla="*/ 548808 w 982011"/>
                <a:gd name="connsiteY25" fmla="*/ 96208 h 3273730"/>
                <a:gd name="connsiteX26" fmla="*/ 613319 w 982011"/>
                <a:gd name="connsiteY26" fmla="*/ 0 h 3273730"/>
                <a:gd name="connsiteX27" fmla="*/ 368692 w 982011"/>
                <a:gd name="connsiteY27" fmla="*/ 0 h 3273730"/>
                <a:gd name="connsiteX28" fmla="*/ 368692 w 982011"/>
                <a:gd name="connsiteY28" fmla="*/ 1964 h 3273730"/>
                <a:gd name="connsiteX29" fmla="*/ 204159 w 982011"/>
                <a:gd name="connsiteY29" fmla="*/ 345395 h 3273730"/>
                <a:gd name="connsiteX30" fmla="*/ 3062 w 982011"/>
                <a:gd name="connsiteY30" fmla="*/ 782845 h 3273730"/>
                <a:gd name="connsiteX31" fmla="*/ 3062 w 982011"/>
                <a:gd name="connsiteY31" fmla="*/ 896452 h 3273730"/>
                <a:gd name="connsiteX32" fmla="*/ 86182 w 982011"/>
                <a:gd name="connsiteY32" fmla="*/ 1744081 h 3273730"/>
                <a:gd name="connsiteX33" fmla="*/ 4368 w 982011"/>
                <a:gd name="connsiteY33" fmla="*/ 2955732 h 3273730"/>
                <a:gd name="connsiteX34" fmla="*/ 154538 w 982011"/>
                <a:gd name="connsiteY34" fmla="*/ 3273047 h 3273730"/>
                <a:gd name="connsiteX35" fmla="*/ 224531 w 982011"/>
                <a:gd name="connsiteY35" fmla="*/ 3273730 h 3273730"/>
                <a:gd name="connsiteX36" fmla="*/ 341995 w 982011"/>
                <a:gd name="connsiteY36" fmla="*/ 3273730 h 3273730"/>
                <a:gd name="connsiteX37" fmla="*/ 442718 w 982011"/>
                <a:gd name="connsiteY37" fmla="*/ 3273730 h 3273730"/>
                <a:gd name="connsiteX38" fmla="*/ 464494 w 982011"/>
                <a:gd name="connsiteY38" fmla="*/ 3273730 h 3273730"/>
                <a:gd name="connsiteX39" fmla="*/ 517517 w 982011"/>
                <a:gd name="connsiteY39" fmla="*/ 3273730 h 3273730"/>
                <a:gd name="connsiteX40" fmla="*/ 539293 w 982011"/>
                <a:gd name="connsiteY40" fmla="*/ 3273730 h 3273730"/>
                <a:gd name="connsiteX41" fmla="*/ 640016 w 982011"/>
                <a:gd name="connsiteY41" fmla="*/ 3273730 h 3273730"/>
                <a:gd name="connsiteX42" fmla="*/ 757480 w 982011"/>
                <a:gd name="connsiteY42" fmla="*/ 3273730 h 3273730"/>
                <a:gd name="connsiteX43" fmla="*/ 827473 w 982011"/>
                <a:gd name="connsiteY43" fmla="*/ 3273047 h 3273730"/>
                <a:gd name="connsiteX44" fmla="*/ 977643 w 982011"/>
                <a:gd name="connsiteY44" fmla="*/ 2955732 h 3273730"/>
                <a:gd name="connsiteX45" fmla="*/ 895829 w 982011"/>
                <a:gd name="connsiteY45" fmla="*/ 1744081 h 3273730"/>
                <a:gd name="connsiteX46" fmla="*/ 978949 w 982011"/>
                <a:gd name="connsiteY46" fmla="*/ 896452 h 3273730"/>
                <a:gd name="connsiteX47" fmla="*/ 978949 w 982011"/>
                <a:gd name="connsiteY47" fmla="*/ 782845 h 3273730"/>
                <a:gd name="connsiteX48" fmla="*/ 777852 w 982011"/>
                <a:gd name="connsiteY48" fmla="*/ 345395 h 3273730"/>
                <a:gd name="connsiteX49" fmla="*/ 613319 w 982011"/>
                <a:gd name="connsiteY49" fmla="*/ 1964 h 3273730"/>
                <a:gd name="connsiteX50" fmla="*/ 613319 w 982011"/>
                <a:gd name="connsiteY50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675997 w 982011"/>
                <a:gd name="connsiteY8" fmla="*/ 3180334 h 3273730"/>
                <a:gd name="connsiteX9" fmla="*/ 539293 w 982011"/>
                <a:gd name="connsiteY9" fmla="*/ 3180334 h 3273730"/>
                <a:gd name="connsiteX10" fmla="*/ 539293 w 982011"/>
                <a:gd name="connsiteY10" fmla="*/ 3180333 h 3273730"/>
                <a:gd name="connsiteX11" fmla="*/ 511466 w 982011"/>
                <a:gd name="connsiteY11" fmla="*/ 3180333 h 3273730"/>
                <a:gd name="connsiteX12" fmla="*/ 470545 w 982011"/>
                <a:gd name="connsiteY12" fmla="*/ 3180333 h 3273730"/>
                <a:gd name="connsiteX13" fmla="*/ 442718 w 982011"/>
                <a:gd name="connsiteY13" fmla="*/ 3180333 h 3273730"/>
                <a:gd name="connsiteX14" fmla="*/ 442718 w 982011"/>
                <a:gd name="connsiteY14" fmla="*/ 3180334 h 3273730"/>
                <a:gd name="connsiteX15" fmla="*/ 306014 w 982011"/>
                <a:gd name="connsiteY15" fmla="*/ 3180334 h 3273730"/>
                <a:gd name="connsiteX16" fmla="*/ 251170 w 982011"/>
                <a:gd name="connsiteY16" fmla="*/ 3180334 h 3273730"/>
                <a:gd name="connsiteX17" fmla="*/ 172820 w 982011"/>
                <a:gd name="connsiteY17" fmla="*/ 3180334 h 3273730"/>
                <a:gd name="connsiteX18" fmla="*/ 94471 w 982011"/>
                <a:gd name="connsiteY18" fmla="*/ 2932227 h 3273730"/>
                <a:gd name="connsiteX19" fmla="*/ 181432 w 982011"/>
                <a:gd name="connsiteY19" fmla="*/ 1744081 h 3273730"/>
                <a:gd name="connsiteX20" fmla="*/ 93601 w 982011"/>
                <a:gd name="connsiteY20" fmla="*/ 836384 h 3273730"/>
                <a:gd name="connsiteX21" fmla="*/ 260746 w 982011"/>
                <a:gd name="connsiteY21" fmla="*/ 414168 h 3273730"/>
                <a:gd name="connsiteX22" fmla="*/ 418689 w 982011"/>
                <a:gd name="connsiteY22" fmla="*/ 135355 h 3273730"/>
                <a:gd name="connsiteX23" fmla="*/ 433203 w 982011"/>
                <a:gd name="connsiteY23" fmla="*/ 96208 h 3273730"/>
                <a:gd name="connsiteX24" fmla="*/ 548808 w 982011"/>
                <a:gd name="connsiteY24" fmla="*/ 96208 h 3273730"/>
                <a:gd name="connsiteX25" fmla="*/ 613319 w 982011"/>
                <a:gd name="connsiteY25" fmla="*/ 0 h 3273730"/>
                <a:gd name="connsiteX26" fmla="*/ 368692 w 982011"/>
                <a:gd name="connsiteY26" fmla="*/ 0 h 3273730"/>
                <a:gd name="connsiteX27" fmla="*/ 368692 w 982011"/>
                <a:gd name="connsiteY27" fmla="*/ 1964 h 3273730"/>
                <a:gd name="connsiteX28" fmla="*/ 204159 w 982011"/>
                <a:gd name="connsiteY28" fmla="*/ 345395 h 3273730"/>
                <a:gd name="connsiteX29" fmla="*/ 3062 w 982011"/>
                <a:gd name="connsiteY29" fmla="*/ 782845 h 3273730"/>
                <a:gd name="connsiteX30" fmla="*/ 3062 w 982011"/>
                <a:gd name="connsiteY30" fmla="*/ 896452 h 3273730"/>
                <a:gd name="connsiteX31" fmla="*/ 86182 w 982011"/>
                <a:gd name="connsiteY31" fmla="*/ 1744081 h 3273730"/>
                <a:gd name="connsiteX32" fmla="*/ 4368 w 982011"/>
                <a:gd name="connsiteY32" fmla="*/ 2955732 h 3273730"/>
                <a:gd name="connsiteX33" fmla="*/ 154538 w 982011"/>
                <a:gd name="connsiteY33" fmla="*/ 3273047 h 3273730"/>
                <a:gd name="connsiteX34" fmla="*/ 224531 w 982011"/>
                <a:gd name="connsiteY34" fmla="*/ 3273730 h 3273730"/>
                <a:gd name="connsiteX35" fmla="*/ 341995 w 982011"/>
                <a:gd name="connsiteY35" fmla="*/ 3273730 h 3273730"/>
                <a:gd name="connsiteX36" fmla="*/ 442718 w 982011"/>
                <a:gd name="connsiteY36" fmla="*/ 3273730 h 3273730"/>
                <a:gd name="connsiteX37" fmla="*/ 464494 w 982011"/>
                <a:gd name="connsiteY37" fmla="*/ 3273730 h 3273730"/>
                <a:gd name="connsiteX38" fmla="*/ 517517 w 982011"/>
                <a:gd name="connsiteY38" fmla="*/ 3273730 h 3273730"/>
                <a:gd name="connsiteX39" fmla="*/ 539293 w 982011"/>
                <a:gd name="connsiteY39" fmla="*/ 3273730 h 3273730"/>
                <a:gd name="connsiteX40" fmla="*/ 640016 w 982011"/>
                <a:gd name="connsiteY40" fmla="*/ 3273730 h 3273730"/>
                <a:gd name="connsiteX41" fmla="*/ 757480 w 982011"/>
                <a:gd name="connsiteY41" fmla="*/ 3273730 h 3273730"/>
                <a:gd name="connsiteX42" fmla="*/ 827473 w 982011"/>
                <a:gd name="connsiteY42" fmla="*/ 3273047 h 3273730"/>
                <a:gd name="connsiteX43" fmla="*/ 977643 w 982011"/>
                <a:gd name="connsiteY43" fmla="*/ 2955732 h 3273730"/>
                <a:gd name="connsiteX44" fmla="*/ 895829 w 982011"/>
                <a:gd name="connsiteY44" fmla="*/ 1744081 h 3273730"/>
                <a:gd name="connsiteX45" fmla="*/ 978949 w 982011"/>
                <a:gd name="connsiteY45" fmla="*/ 896452 h 3273730"/>
                <a:gd name="connsiteX46" fmla="*/ 978949 w 982011"/>
                <a:gd name="connsiteY46" fmla="*/ 782845 h 3273730"/>
                <a:gd name="connsiteX47" fmla="*/ 777852 w 982011"/>
                <a:gd name="connsiteY47" fmla="*/ 345395 h 3273730"/>
                <a:gd name="connsiteX48" fmla="*/ 613319 w 982011"/>
                <a:gd name="connsiteY48" fmla="*/ 1964 h 3273730"/>
                <a:gd name="connsiteX49" fmla="*/ 613319 w 982011"/>
                <a:gd name="connsiteY49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539293 w 982011"/>
                <a:gd name="connsiteY8" fmla="*/ 3180334 h 3273730"/>
                <a:gd name="connsiteX9" fmla="*/ 539293 w 982011"/>
                <a:gd name="connsiteY9" fmla="*/ 3180333 h 3273730"/>
                <a:gd name="connsiteX10" fmla="*/ 511466 w 982011"/>
                <a:gd name="connsiteY10" fmla="*/ 3180333 h 3273730"/>
                <a:gd name="connsiteX11" fmla="*/ 470545 w 982011"/>
                <a:gd name="connsiteY11" fmla="*/ 3180333 h 3273730"/>
                <a:gd name="connsiteX12" fmla="*/ 442718 w 982011"/>
                <a:gd name="connsiteY12" fmla="*/ 3180333 h 3273730"/>
                <a:gd name="connsiteX13" fmla="*/ 442718 w 982011"/>
                <a:gd name="connsiteY13" fmla="*/ 3180334 h 3273730"/>
                <a:gd name="connsiteX14" fmla="*/ 306014 w 982011"/>
                <a:gd name="connsiteY14" fmla="*/ 3180334 h 3273730"/>
                <a:gd name="connsiteX15" fmla="*/ 251170 w 982011"/>
                <a:gd name="connsiteY15" fmla="*/ 3180334 h 3273730"/>
                <a:gd name="connsiteX16" fmla="*/ 172820 w 982011"/>
                <a:gd name="connsiteY16" fmla="*/ 3180334 h 3273730"/>
                <a:gd name="connsiteX17" fmla="*/ 94471 w 982011"/>
                <a:gd name="connsiteY17" fmla="*/ 2932227 h 3273730"/>
                <a:gd name="connsiteX18" fmla="*/ 181432 w 982011"/>
                <a:gd name="connsiteY18" fmla="*/ 1744081 h 3273730"/>
                <a:gd name="connsiteX19" fmla="*/ 93601 w 982011"/>
                <a:gd name="connsiteY19" fmla="*/ 836384 h 3273730"/>
                <a:gd name="connsiteX20" fmla="*/ 260746 w 982011"/>
                <a:gd name="connsiteY20" fmla="*/ 414168 h 3273730"/>
                <a:gd name="connsiteX21" fmla="*/ 418689 w 982011"/>
                <a:gd name="connsiteY21" fmla="*/ 135355 h 3273730"/>
                <a:gd name="connsiteX22" fmla="*/ 433203 w 982011"/>
                <a:gd name="connsiteY22" fmla="*/ 96208 h 3273730"/>
                <a:gd name="connsiteX23" fmla="*/ 548808 w 982011"/>
                <a:gd name="connsiteY23" fmla="*/ 96208 h 3273730"/>
                <a:gd name="connsiteX24" fmla="*/ 613319 w 982011"/>
                <a:gd name="connsiteY24" fmla="*/ 0 h 3273730"/>
                <a:gd name="connsiteX25" fmla="*/ 368692 w 982011"/>
                <a:gd name="connsiteY25" fmla="*/ 0 h 3273730"/>
                <a:gd name="connsiteX26" fmla="*/ 368692 w 982011"/>
                <a:gd name="connsiteY26" fmla="*/ 1964 h 3273730"/>
                <a:gd name="connsiteX27" fmla="*/ 204159 w 982011"/>
                <a:gd name="connsiteY27" fmla="*/ 345395 h 3273730"/>
                <a:gd name="connsiteX28" fmla="*/ 3062 w 982011"/>
                <a:gd name="connsiteY28" fmla="*/ 782845 h 3273730"/>
                <a:gd name="connsiteX29" fmla="*/ 3062 w 982011"/>
                <a:gd name="connsiteY29" fmla="*/ 896452 h 3273730"/>
                <a:gd name="connsiteX30" fmla="*/ 86182 w 982011"/>
                <a:gd name="connsiteY30" fmla="*/ 1744081 h 3273730"/>
                <a:gd name="connsiteX31" fmla="*/ 4368 w 982011"/>
                <a:gd name="connsiteY31" fmla="*/ 2955732 h 3273730"/>
                <a:gd name="connsiteX32" fmla="*/ 154538 w 982011"/>
                <a:gd name="connsiteY32" fmla="*/ 3273047 h 3273730"/>
                <a:gd name="connsiteX33" fmla="*/ 224531 w 982011"/>
                <a:gd name="connsiteY33" fmla="*/ 3273730 h 3273730"/>
                <a:gd name="connsiteX34" fmla="*/ 341995 w 982011"/>
                <a:gd name="connsiteY34" fmla="*/ 3273730 h 3273730"/>
                <a:gd name="connsiteX35" fmla="*/ 442718 w 982011"/>
                <a:gd name="connsiteY35" fmla="*/ 3273730 h 3273730"/>
                <a:gd name="connsiteX36" fmla="*/ 464494 w 982011"/>
                <a:gd name="connsiteY36" fmla="*/ 3273730 h 3273730"/>
                <a:gd name="connsiteX37" fmla="*/ 517517 w 982011"/>
                <a:gd name="connsiteY37" fmla="*/ 3273730 h 3273730"/>
                <a:gd name="connsiteX38" fmla="*/ 539293 w 982011"/>
                <a:gd name="connsiteY38" fmla="*/ 3273730 h 3273730"/>
                <a:gd name="connsiteX39" fmla="*/ 640016 w 982011"/>
                <a:gd name="connsiteY39" fmla="*/ 3273730 h 3273730"/>
                <a:gd name="connsiteX40" fmla="*/ 757480 w 982011"/>
                <a:gd name="connsiteY40" fmla="*/ 3273730 h 3273730"/>
                <a:gd name="connsiteX41" fmla="*/ 827473 w 982011"/>
                <a:gd name="connsiteY41" fmla="*/ 3273047 h 3273730"/>
                <a:gd name="connsiteX42" fmla="*/ 977643 w 982011"/>
                <a:gd name="connsiteY42" fmla="*/ 2955732 h 3273730"/>
                <a:gd name="connsiteX43" fmla="*/ 895829 w 982011"/>
                <a:gd name="connsiteY43" fmla="*/ 1744081 h 3273730"/>
                <a:gd name="connsiteX44" fmla="*/ 978949 w 982011"/>
                <a:gd name="connsiteY44" fmla="*/ 896452 h 3273730"/>
                <a:gd name="connsiteX45" fmla="*/ 978949 w 982011"/>
                <a:gd name="connsiteY45" fmla="*/ 782845 h 3273730"/>
                <a:gd name="connsiteX46" fmla="*/ 777852 w 982011"/>
                <a:gd name="connsiteY46" fmla="*/ 345395 h 3273730"/>
                <a:gd name="connsiteX47" fmla="*/ 613319 w 982011"/>
                <a:gd name="connsiteY47" fmla="*/ 1964 h 3273730"/>
                <a:gd name="connsiteX48" fmla="*/ 613319 w 982011"/>
                <a:gd name="connsiteY48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539293 w 982011"/>
                <a:gd name="connsiteY8" fmla="*/ 3180334 h 3273730"/>
                <a:gd name="connsiteX9" fmla="*/ 511466 w 982011"/>
                <a:gd name="connsiteY9" fmla="*/ 3180333 h 3273730"/>
                <a:gd name="connsiteX10" fmla="*/ 470545 w 982011"/>
                <a:gd name="connsiteY10" fmla="*/ 3180333 h 3273730"/>
                <a:gd name="connsiteX11" fmla="*/ 442718 w 982011"/>
                <a:gd name="connsiteY11" fmla="*/ 3180333 h 3273730"/>
                <a:gd name="connsiteX12" fmla="*/ 442718 w 982011"/>
                <a:gd name="connsiteY12" fmla="*/ 3180334 h 3273730"/>
                <a:gd name="connsiteX13" fmla="*/ 306014 w 982011"/>
                <a:gd name="connsiteY13" fmla="*/ 3180334 h 3273730"/>
                <a:gd name="connsiteX14" fmla="*/ 251170 w 982011"/>
                <a:gd name="connsiteY14" fmla="*/ 3180334 h 3273730"/>
                <a:gd name="connsiteX15" fmla="*/ 172820 w 982011"/>
                <a:gd name="connsiteY15" fmla="*/ 3180334 h 3273730"/>
                <a:gd name="connsiteX16" fmla="*/ 94471 w 982011"/>
                <a:gd name="connsiteY16" fmla="*/ 2932227 h 3273730"/>
                <a:gd name="connsiteX17" fmla="*/ 181432 w 982011"/>
                <a:gd name="connsiteY17" fmla="*/ 1744081 h 3273730"/>
                <a:gd name="connsiteX18" fmla="*/ 93601 w 982011"/>
                <a:gd name="connsiteY18" fmla="*/ 836384 h 3273730"/>
                <a:gd name="connsiteX19" fmla="*/ 260746 w 982011"/>
                <a:gd name="connsiteY19" fmla="*/ 414168 h 3273730"/>
                <a:gd name="connsiteX20" fmla="*/ 418689 w 982011"/>
                <a:gd name="connsiteY20" fmla="*/ 135355 h 3273730"/>
                <a:gd name="connsiteX21" fmla="*/ 433203 w 982011"/>
                <a:gd name="connsiteY21" fmla="*/ 96208 h 3273730"/>
                <a:gd name="connsiteX22" fmla="*/ 548808 w 982011"/>
                <a:gd name="connsiteY22" fmla="*/ 96208 h 3273730"/>
                <a:gd name="connsiteX23" fmla="*/ 613319 w 982011"/>
                <a:gd name="connsiteY23" fmla="*/ 0 h 3273730"/>
                <a:gd name="connsiteX24" fmla="*/ 368692 w 982011"/>
                <a:gd name="connsiteY24" fmla="*/ 0 h 3273730"/>
                <a:gd name="connsiteX25" fmla="*/ 368692 w 982011"/>
                <a:gd name="connsiteY25" fmla="*/ 1964 h 3273730"/>
                <a:gd name="connsiteX26" fmla="*/ 204159 w 982011"/>
                <a:gd name="connsiteY26" fmla="*/ 345395 h 3273730"/>
                <a:gd name="connsiteX27" fmla="*/ 3062 w 982011"/>
                <a:gd name="connsiteY27" fmla="*/ 782845 h 3273730"/>
                <a:gd name="connsiteX28" fmla="*/ 3062 w 982011"/>
                <a:gd name="connsiteY28" fmla="*/ 896452 h 3273730"/>
                <a:gd name="connsiteX29" fmla="*/ 86182 w 982011"/>
                <a:gd name="connsiteY29" fmla="*/ 1744081 h 3273730"/>
                <a:gd name="connsiteX30" fmla="*/ 4368 w 982011"/>
                <a:gd name="connsiteY30" fmla="*/ 2955732 h 3273730"/>
                <a:gd name="connsiteX31" fmla="*/ 154538 w 982011"/>
                <a:gd name="connsiteY31" fmla="*/ 3273047 h 3273730"/>
                <a:gd name="connsiteX32" fmla="*/ 224531 w 982011"/>
                <a:gd name="connsiteY32" fmla="*/ 3273730 h 3273730"/>
                <a:gd name="connsiteX33" fmla="*/ 341995 w 982011"/>
                <a:gd name="connsiteY33" fmla="*/ 3273730 h 3273730"/>
                <a:gd name="connsiteX34" fmla="*/ 442718 w 982011"/>
                <a:gd name="connsiteY34" fmla="*/ 3273730 h 3273730"/>
                <a:gd name="connsiteX35" fmla="*/ 464494 w 982011"/>
                <a:gd name="connsiteY35" fmla="*/ 3273730 h 3273730"/>
                <a:gd name="connsiteX36" fmla="*/ 517517 w 982011"/>
                <a:gd name="connsiteY36" fmla="*/ 3273730 h 3273730"/>
                <a:gd name="connsiteX37" fmla="*/ 539293 w 982011"/>
                <a:gd name="connsiteY37" fmla="*/ 3273730 h 3273730"/>
                <a:gd name="connsiteX38" fmla="*/ 640016 w 982011"/>
                <a:gd name="connsiteY38" fmla="*/ 3273730 h 3273730"/>
                <a:gd name="connsiteX39" fmla="*/ 757480 w 982011"/>
                <a:gd name="connsiteY39" fmla="*/ 3273730 h 3273730"/>
                <a:gd name="connsiteX40" fmla="*/ 827473 w 982011"/>
                <a:gd name="connsiteY40" fmla="*/ 3273047 h 3273730"/>
                <a:gd name="connsiteX41" fmla="*/ 977643 w 982011"/>
                <a:gd name="connsiteY41" fmla="*/ 2955732 h 3273730"/>
                <a:gd name="connsiteX42" fmla="*/ 895829 w 982011"/>
                <a:gd name="connsiteY42" fmla="*/ 1744081 h 3273730"/>
                <a:gd name="connsiteX43" fmla="*/ 978949 w 982011"/>
                <a:gd name="connsiteY43" fmla="*/ 896452 h 3273730"/>
                <a:gd name="connsiteX44" fmla="*/ 978949 w 982011"/>
                <a:gd name="connsiteY44" fmla="*/ 782845 h 3273730"/>
                <a:gd name="connsiteX45" fmla="*/ 777852 w 982011"/>
                <a:gd name="connsiteY45" fmla="*/ 345395 h 3273730"/>
                <a:gd name="connsiteX46" fmla="*/ 613319 w 982011"/>
                <a:gd name="connsiteY46" fmla="*/ 1964 h 3273730"/>
                <a:gd name="connsiteX47" fmla="*/ 613319 w 982011"/>
                <a:gd name="connsiteY47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539293 w 982011"/>
                <a:gd name="connsiteY8" fmla="*/ 3180334 h 3273730"/>
                <a:gd name="connsiteX9" fmla="*/ 470545 w 982011"/>
                <a:gd name="connsiteY9" fmla="*/ 3180333 h 3273730"/>
                <a:gd name="connsiteX10" fmla="*/ 442718 w 982011"/>
                <a:gd name="connsiteY10" fmla="*/ 3180333 h 3273730"/>
                <a:gd name="connsiteX11" fmla="*/ 442718 w 982011"/>
                <a:gd name="connsiteY11" fmla="*/ 3180334 h 3273730"/>
                <a:gd name="connsiteX12" fmla="*/ 306014 w 982011"/>
                <a:gd name="connsiteY12" fmla="*/ 3180334 h 3273730"/>
                <a:gd name="connsiteX13" fmla="*/ 251170 w 982011"/>
                <a:gd name="connsiteY13" fmla="*/ 3180334 h 3273730"/>
                <a:gd name="connsiteX14" fmla="*/ 172820 w 982011"/>
                <a:gd name="connsiteY14" fmla="*/ 3180334 h 3273730"/>
                <a:gd name="connsiteX15" fmla="*/ 94471 w 982011"/>
                <a:gd name="connsiteY15" fmla="*/ 2932227 h 3273730"/>
                <a:gd name="connsiteX16" fmla="*/ 181432 w 982011"/>
                <a:gd name="connsiteY16" fmla="*/ 1744081 h 3273730"/>
                <a:gd name="connsiteX17" fmla="*/ 93601 w 982011"/>
                <a:gd name="connsiteY17" fmla="*/ 836384 h 3273730"/>
                <a:gd name="connsiteX18" fmla="*/ 260746 w 982011"/>
                <a:gd name="connsiteY18" fmla="*/ 414168 h 3273730"/>
                <a:gd name="connsiteX19" fmla="*/ 418689 w 982011"/>
                <a:gd name="connsiteY19" fmla="*/ 135355 h 3273730"/>
                <a:gd name="connsiteX20" fmla="*/ 433203 w 982011"/>
                <a:gd name="connsiteY20" fmla="*/ 96208 h 3273730"/>
                <a:gd name="connsiteX21" fmla="*/ 548808 w 982011"/>
                <a:gd name="connsiteY21" fmla="*/ 96208 h 3273730"/>
                <a:gd name="connsiteX22" fmla="*/ 613319 w 982011"/>
                <a:gd name="connsiteY22" fmla="*/ 0 h 3273730"/>
                <a:gd name="connsiteX23" fmla="*/ 368692 w 982011"/>
                <a:gd name="connsiteY23" fmla="*/ 0 h 3273730"/>
                <a:gd name="connsiteX24" fmla="*/ 368692 w 982011"/>
                <a:gd name="connsiteY24" fmla="*/ 1964 h 3273730"/>
                <a:gd name="connsiteX25" fmla="*/ 204159 w 982011"/>
                <a:gd name="connsiteY25" fmla="*/ 345395 h 3273730"/>
                <a:gd name="connsiteX26" fmla="*/ 3062 w 982011"/>
                <a:gd name="connsiteY26" fmla="*/ 782845 h 3273730"/>
                <a:gd name="connsiteX27" fmla="*/ 3062 w 982011"/>
                <a:gd name="connsiteY27" fmla="*/ 896452 h 3273730"/>
                <a:gd name="connsiteX28" fmla="*/ 86182 w 982011"/>
                <a:gd name="connsiteY28" fmla="*/ 1744081 h 3273730"/>
                <a:gd name="connsiteX29" fmla="*/ 4368 w 982011"/>
                <a:gd name="connsiteY29" fmla="*/ 2955732 h 3273730"/>
                <a:gd name="connsiteX30" fmla="*/ 154538 w 982011"/>
                <a:gd name="connsiteY30" fmla="*/ 3273047 h 3273730"/>
                <a:gd name="connsiteX31" fmla="*/ 224531 w 982011"/>
                <a:gd name="connsiteY31" fmla="*/ 3273730 h 3273730"/>
                <a:gd name="connsiteX32" fmla="*/ 341995 w 982011"/>
                <a:gd name="connsiteY32" fmla="*/ 3273730 h 3273730"/>
                <a:gd name="connsiteX33" fmla="*/ 442718 w 982011"/>
                <a:gd name="connsiteY33" fmla="*/ 3273730 h 3273730"/>
                <a:gd name="connsiteX34" fmla="*/ 464494 w 982011"/>
                <a:gd name="connsiteY34" fmla="*/ 3273730 h 3273730"/>
                <a:gd name="connsiteX35" fmla="*/ 517517 w 982011"/>
                <a:gd name="connsiteY35" fmla="*/ 3273730 h 3273730"/>
                <a:gd name="connsiteX36" fmla="*/ 539293 w 982011"/>
                <a:gd name="connsiteY36" fmla="*/ 3273730 h 3273730"/>
                <a:gd name="connsiteX37" fmla="*/ 640016 w 982011"/>
                <a:gd name="connsiteY37" fmla="*/ 3273730 h 3273730"/>
                <a:gd name="connsiteX38" fmla="*/ 757480 w 982011"/>
                <a:gd name="connsiteY38" fmla="*/ 3273730 h 3273730"/>
                <a:gd name="connsiteX39" fmla="*/ 827473 w 982011"/>
                <a:gd name="connsiteY39" fmla="*/ 3273047 h 3273730"/>
                <a:gd name="connsiteX40" fmla="*/ 977643 w 982011"/>
                <a:gd name="connsiteY40" fmla="*/ 2955732 h 3273730"/>
                <a:gd name="connsiteX41" fmla="*/ 895829 w 982011"/>
                <a:gd name="connsiteY41" fmla="*/ 1744081 h 3273730"/>
                <a:gd name="connsiteX42" fmla="*/ 978949 w 982011"/>
                <a:gd name="connsiteY42" fmla="*/ 896452 h 3273730"/>
                <a:gd name="connsiteX43" fmla="*/ 978949 w 982011"/>
                <a:gd name="connsiteY43" fmla="*/ 782845 h 3273730"/>
                <a:gd name="connsiteX44" fmla="*/ 777852 w 982011"/>
                <a:gd name="connsiteY44" fmla="*/ 345395 h 3273730"/>
                <a:gd name="connsiteX45" fmla="*/ 613319 w 982011"/>
                <a:gd name="connsiteY45" fmla="*/ 1964 h 3273730"/>
                <a:gd name="connsiteX46" fmla="*/ 613319 w 982011"/>
                <a:gd name="connsiteY46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470545 w 982011"/>
                <a:gd name="connsiteY8" fmla="*/ 3180333 h 3273730"/>
                <a:gd name="connsiteX9" fmla="*/ 442718 w 982011"/>
                <a:gd name="connsiteY9" fmla="*/ 3180333 h 3273730"/>
                <a:gd name="connsiteX10" fmla="*/ 442718 w 982011"/>
                <a:gd name="connsiteY10" fmla="*/ 3180334 h 3273730"/>
                <a:gd name="connsiteX11" fmla="*/ 306014 w 982011"/>
                <a:gd name="connsiteY11" fmla="*/ 3180334 h 3273730"/>
                <a:gd name="connsiteX12" fmla="*/ 251170 w 982011"/>
                <a:gd name="connsiteY12" fmla="*/ 3180334 h 3273730"/>
                <a:gd name="connsiteX13" fmla="*/ 172820 w 982011"/>
                <a:gd name="connsiteY13" fmla="*/ 3180334 h 3273730"/>
                <a:gd name="connsiteX14" fmla="*/ 94471 w 982011"/>
                <a:gd name="connsiteY14" fmla="*/ 2932227 h 3273730"/>
                <a:gd name="connsiteX15" fmla="*/ 181432 w 982011"/>
                <a:gd name="connsiteY15" fmla="*/ 1744081 h 3273730"/>
                <a:gd name="connsiteX16" fmla="*/ 93601 w 982011"/>
                <a:gd name="connsiteY16" fmla="*/ 836384 h 3273730"/>
                <a:gd name="connsiteX17" fmla="*/ 260746 w 982011"/>
                <a:gd name="connsiteY17" fmla="*/ 414168 h 3273730"/>
                <a:gd name="connsiteX18" fmla="*/ 418689 w 982011"/>
                <a:gd name="connsiteY18" fmla="*/ 135355 h 3273730"/>
                <a:gd name="connsiteX19" fmla="*/ 433203 w 982011"/>
                <a:gd name="connsiteY19" fmla="*/ 96208 h 3273730"/>
                <a:gd name="connsiteX20" fmla="*/ 548808 w 982011"/>
                <a:gd name="connsiteY20" fmla="*/ 96208 h 3273730"/>
                <a:gd name="connsiteX21" fmla="*/ 613319 w 982011"/>
                <a:gd name="connsiteY21" fmla="*/ 0 h 3273730"/>
                <a:gd name="connsiteX22" fmla="*/ 368692 w 982011"/>
                <a:gd name="connsiteY22" fmla="*/ 0 h 3273730"/>
                <a:gd name="connsiteX23" fmla="*/ 368692 w 982011"/>
                <a:gd name="connsiteY23" fmla="*/ 1964 h 3273730"/>
                <a:gd name="connsiteX24" fmla="*/ 204159 w 982011"/>
                <a:gd name="connsiteY24" fmla="*/ 345395 h 3273730"/>
                <a:gd name="connsiteX25" fmla="*/ 3062 w 982011"/>
                <a:gd name="connsiteY25" fmla="*/ 782845 h 3273730"/>
                <a:gd name="connsiteX26" fmla="*/ 3062 w 982011"/>
                <a:gd name="connsiteY26" fmla="*/ 896452 h 3273730"/>
                <a:gd name="connsiteX27" fmla="*/ 86182 w 982011"/>
                <a:gd name="connsiteY27" fmla="*/ 1744081 h 3273730"/>
                <a:gd name="connsiteX28" fmla="*/ 4368 w 982011"/>
                <a:gd name="connsiteY28" fmla="*/ 2955732 h 3273730"/>
                <a:gd name="connsiteX29" fmla="*/ 154538 w 982011"/>
                <a:gd name="connsiteY29" fmla="*/ 3273047 h 3273730"/>
                <a:gd name="connsiteX30" fmla="*/ 224531 w 982011"/>
                <a:gd name="connsiteY30" fmla="*/ 3273730 h 3273730"/>
                <a:gd name="connsiteX31" fmla="*/ 341995 w 982011"/>
                <a:gd name="connsiteY31" fmla="*/ 3273730 h 3273730"/>
                <a:gd name="connsiteX32" fmla="*/ 442718 w 982011"/>
                <a:gd name="connsiteY32" fmla="*/ 3273730 h 3273730"/>
                <a:gd name="connsiteX33" fmla="*/ 464494 w 982011"/>
                <a:gd name="connsiteY33" fmla="*/ 3273730 h 3273730"/>
                <a:gd name="connsiteX34" fmla="*/ 517517 w 982011"/>
                <a:gd name="connsiteY34" fmla="*/ 3273730 h 3273730"/>
                <a:gd name="connsiteX35" fmla="*/ 539293 w 982011"/>
                <a:gd name="connsiteY35" fmla="*/ 3273730 h 3273730"/>
                <a:gd name="connsiteX36" fmla="*/ 640016 w 982011"/>
                <a:gd name="connsiteY36" fmla="*/ 3273730 h 3273730"/>
                <a:gd name="connsiteX37" fmla="*/ 757480 w 982011"/>
                <a:gd name="connsiteY37" fmla="*/ 3273730 h 3273730"/>
                <a:gd name="connsiteX38" fmla="*/ 827473 w 982011"/>
                <a:gd name="connsiteY38" fmla="*/ 3273047 h 3273730"/>
                <a:gd name="connsiteX39" fmla="*/ 977643 w 982011"/>
                <a:gd name="connsiteY39" fmla="*/ 2955732 h 3273730"/>
                <a:gd name="connsiteX40" fmla="*/ 895829 w 982011"/>
                <a:gd name="connsiteY40" fmla="*/ 1744081 h 3273730"/>
                <a:gd name="connsiteX41" fmla="*/ 978949 w 982011"/>
                <a:gd name="connsiteY41" fmla="*/ 896452 h 3273730"/>
                <a:gd name="connsiteX42" fmla="*/ 978949 w 982011"/>
                <a:gd name="connsiteY42" fmla="*/ 782845 h 3273730"/>
                <a:gd name="connsiteX43" fmla="*/ 777852 w 982011"/>
                <a:gd name="connsiteY43" fmla="*/ 345395 h 3273730"/>
                <a:gd name="connsiteX44" fmla="*/ 613319 w 982011"/>
                <a:gd name="connsiteY44" fmla="*/ 1964 h 3273730"/>
                <a:gd name="connsiteX45" fmla="*/ 613319 w 982011"/>
                <a:gd name="connsiteY45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442718 w 982011"/>
                <a:gd name="connsiteY8" fmla="*/ 3180333 h 3273730"/>
                <a:gd name="connsiteX9" fmla="*/ 442718 w 982011"/>
                <a:gd name="connsiteY9" fmla="*/ 3180334 h 3273730"/>
                <a:gd name="connsiteX10" fmla="*/ 306014 w 982011"/>
                <a:gd name="connsiteY10" fmla="*/ 3180334 h 3273730"/>
                <a:gd name="connsiteX11" fmla="*/ 251170 w 982011"/>
                <a:gd name="connsiteY11" fmla="*/ 3180334 h 3273730"/>
                <a:gd name="connsiteX12" fmla="*/ 172820 w 982011"/>
                <a:gd name="connsiteY12" fmla="*/ 3180334 h 3273730"/>
                <a:gd name="connsiteX13" fmla="*/ 94471 w 982011"/>
                <a:gd name="connsiteY13" fmla="*/ 2932227 h 3273730"/>
                <a:gd name="connsiteX14" fmla="*/ 181432 w 982011"/>
                <a:gd name="connsiteY14" fmla="*/ 1744081 h 3273730"/>
                <a:gd name="connsiteX15" fmla="*/ 93601 w 982011"/>
                <a:gd name="connsiteY15" fmla="*/ 836384 h 3273730"/>
                <a:gd name="connsiteX16" fmla="*/ 260746 w 982011"/>
                <a:gd name="connsiteY16" fmla="*/ 414168 h 3273730"/>
                <a:gd name="connsiteX17" fmla="*/ 418689 w 982011"/>
                <a:gd name="connsiteY17" fmla="*/ 135355 h 3273730"/>
                <a:gd name="connsiteX18" fmla="*/ 433203 w 982011"/>
                <a:gd name="connsiteY18" fmla="*/ 96208 h 3273730"/>
                <a:gd name="connsiteX19" fmla="*/ 548808 w 982011"/>
                <a:gd name="connsiteY19" fmla="*/ 96208 h 3273730"/>
                <a:gd name="connsiteX20" fmla="*/ 613319 w 982011"/>
                <a:gd name="connsiteY20" fmla="*/ 0 h 3273730"/>
                <a:gd name="connsiteX21" fmla="*/ 368692 w 982011"/>
                <a:gd name="connsiteY21" fmla="*/ 0 h 3273730"/>
                <a:gd name="connsiteX22" fmla="*/ 368692 w 982011"/>
                <a:gd name="connsiteY22" fmla="*/ 1964 h 3273730"/>
                <a:gd name="connsiteX23" fmla="*/ 204159 w 982011"/>
                <a:gd name="connsiteY23" fmla="*/ 345395 h 3273730"/>
                <a:gd name="connsiteX24" fmla="*/ 3062 w 982011"/>
                <a:gd name="connsiteY24" fmla="*/ 782845 h 3273730"/>
                <a:gd name="connsiteX25" fmla="*/ 3062 w 982011"/>
                <a:gd name="connsiteY25" fmla="*/ 896452 h 3273730"/>
                <a:gd name="connsiteX26" fmla="*/ 86182 w 982011"/>
                <a:gd name="connsiteY26" fmla="*/ 1744081 h 3273730"/>
                <a:gd name="connsiteX27" fmla="*/ 4368 w 982011"/>
                <a:gd name="connsiteY27" fmla="*/ 2955732 h 3273730"/>
                <a:gd name="connsiteX28" fmla="*/ 154538 w 982011"/>
                <a:gd name="connsiteY28" fmla="*/ 3273047 h 3273730"/>
                <a:gd name="connsiteX29" fmla="*/ 224531 w 982011"/>
                <a:gd name="connsiteY29" fmla="*/ 3273730 h 3273730"/>
                <a:gd name="connsiteX30" fmla="*/ 341995 w 982011"/>
                <a:gd name="connsiteY30" fmla="*/ 3273730 h 3273730"/>
                <a:gd name="connsiteX31" fmla="*/ 442718 w 982011"/>
                <a:gd name="connsiteY31" fmla="*/ 3273730 h 3273730"/>
                <a:gd name="connsiteX32" fmla="*/ 464494 w 982011"/>
                <a:gd name="connsiteY32" fmla="*/ 3273730 h 3273730"/>
                <a:gd name="connsiteX33" fmla="*/ 517517 w 982011"/>
                <a:gd name="connsiteY33" fmla="*/ 3273730 h 3273730"/>
                <a:gd name="connsiteX34" fmla="*/ 539293 w 982011"/>
                <a:gd name="connsiteY34" fmla="*/ 3273730 h 3273730"/>
                <a:gd name="connsiteX35" fmla="*/ 640016 w 982011"/>
                <a:gd name="connsiteY35" fmla="*/ 3273730 h 3273730"/>
                <a:gd name="connsiteX36" fmla="*/ 757480 w 982011"/>
                <a:gd name="connsiteY36" fmla="*/ 3273730 h 3273730"/>
                <a:gd name="connsiteX37" fmla="*/ 827473 w 982011"/>
                <a:gd name="connsiteY37" fmla="*/ 3273047 h 3273730"/>
                <a:gd name="connsiteX38" fmla="*/ 977643 w 982011"/>
                <a:gd name="connsiteY38" fmla="*/ 2955732 h 3273730"/>
                <a:gd name="connsiteX39" fmla="*/ 895829 w 982011"/>
                <a:gd name="connsiteY39" fmla="*/ 1744081 h 3273730"/>
                <a:gd name="connsiteX40" fmla="*/ 978949 w 982011"/>
                <a:gd name="connsiteY40" fmla="*/ 896452 h 3273730"/>
                <a:gd name="connsiteX41" fmla="*/ 978949 w 982011"/>
                <a:gd name="connsiteY41" fmla="*/ 782845 h 3273730"/>
                <a:gd name="connsiteX42" fmla="*/ 777852 w 982011"/>
                <a:gd name="connsiteY42" fmla="*/ 345395 h 3273730"/>
                <a:gd name="connsiteX43" fmla="*/ 613319 w 982011"/>
                <a:gd name="connsiteY43" fmla="*/ 1964 h 3273730"/>
                <a:gd name="connsiteX44" fmla="*/ 613319 w 982011"/>
                <a:gd name="connsiteY44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442718 w 982011"/>
                <a:gd name="connsiteY8" fmla="*/ 3180333 h 3273730"/>
                <a:gd name="connsiteX9" fmla="*/ 306014 w 982011"/>
                <a:gd name="connsiteY9" fmla="*/ 3180334 h 3273730"/>
                <a:gd name="connsiteX10" fmla="*/ 251170 w 982011"/>
                <a:gd name="connsiteY10" fmla="*/ 3180334 h 3273730"/>
                <a:gd name="connsiteX11" fmla="*/ 172820 w 982011"/>
                <a:gd name="connsiteY11" fmla="*/ 3180334 h 3273730"/>
                <a:gd name="connsiteX12" fmla="*/ 94471 w 982011"/>
                <a:gd name="connsiteY12" fmla="*/ 2932227 h 3273730"/>
                <a:gd name="connsiteX13" fmla="*/ 181432 w 982011"/>
                <a:gd name="connsiteY13" fmla="*/ 1744081 h 3273730"/>
                <a:gd name="connsiteX14" fmla="*/ 93601 w 982011"/>
                <a:gd name="connsiteY14" fmla="*/ 836384 h 3273730"/>
                <a:gd name="connsiteX15" fmla="*/ 260746 w 982011"/>
                <a:gd name="connsiteY15" fmla="*/ 414168 h 3273730"/>
                <a:gd name="connsiteX16" fmla="*/ 418689 w 982011"/>
                <a:gd name="connsiteY16" fmla="*/ 135355 h 3273730"/>
                <a:gd name="connsiteX17" fmla="*/ 433203 w 982011"/>
                <a:gd name="connsiteY17" fmla="*/ 96208 h 3273730"/>
                <a:gd name="connsiteX18" fmla="*/ 548808 w 982011"/>
                <a:gd name="connsiteY18" fmla="*/ 96208 h 3273730"/>
                <a:gd name="connsiteX19" fmla="*/ 613319 w 982011"/>
                <a:gd name="connsiteY19" fmla="*/ 0 h 3273730"/>
                <a:gd name="connsiteX20" fmla="*/ 368692 w 982011"/>
                <a:gd name="connsiteY20" fmla="*/ 0 h 3273730"/>
                <a:gd name="connsiteX21" fmla="*/ 368692 w 982011"/>
                <a:gd name="connsiteY21" fmla="*/ 1964 h 3273730"/>
                <a:gd name="connsiteX22" fmla="*/ 204159 w 982011"/>
                <a:gd name="connsiteY22" fmla="*/ 345395 h 3273730"/>
                <a:gd name="connsiteX23" fmla="*/ 3062 w 982011"/>
                <a:gd name="connsiteY23" fmla="*/ 782845 h 3273730"/>
                <a:gd name="connsiteX24" fmla="*/ 3062 w 982011"/>
                <a:gd name="connsiteY24" fmla="*/ 896452 h 3273730"/>
                <a:gd name="connsiteX25" fmla="*/ 86182 w 982011"/>
                <a:gd name="connsiteY25" fmla="*/ 1744081 h 3273730"/>
                <a:gd name="connsiteX26" fmla="*/ 4368 w 982011"/>
                <a:gd name="connsiteY26" fmla="*/ 2955732 h 3273730"/>
                <a:gd name="connsiteX27" fmla="*/ 154538 w 982011"/>
                <a:gd name="connsiteY27" fmla="*/ 3273047 h 3273730"/>
                <a:gd name="connsiteX28" fmla="*/ 224531 w 982011"/>
                <a:gd name="connsiteY28" fmla="*/ 3273730 h 3273730"/>
                <a:gd name="connsiteX29" fmla="*/ 341995 w 982011"/>
                <a:gd name="connsiteY29" fmla="*/ 3273730 h 3273730"/>
                <a:gd name="connsiteX30" fmla="*/ 442718 w 982011"/>
                <a:gd name="connsiteY30" fmla="*/ 3273730 h 3273730"/>
                <a:gd name="connsiteX31" fmla="*/ 464494 w 982011"/>
                <a:gd name="connsiteY31" fmla="*/ 3273730 h 3273730"/>
                <a:gd name="connsiteX32" fmla="*/ 517517 w 982011"/>
                <a:gd name="connsiteY32" fmla="*/ 3273730 h 3273730"/>
                <a:gd name="connsiteX33" fmla="*/ 539293 w 982011"/>
                <a:gd name="connsiteY33" fmla="*/ 3273730 h 3273730"/>
                <a:gd name="connsiteX34" fmla="*/ 640016 w 982011"/>
                <a:gd name="connsiteY34" fmla="*/ 3273730 h 3273730"/>
                <a:gd name="connsiteX35" fmla="*/ 757480 w 982011"/>
                <a:gd name="connsiteY35" fmla="*/ 3273730 h 3273730"/>
                <a:gd name="connsiteX36" fmla="*/ 827473 w 982011"/>
                <a:gd name="connsiteY36" fmla="*/ 3273047 h 3273730"/>
                <a:gd name="connsiteX37" fmla="*/ 977643 w 982011"/>
                <a:gd name="connsiteY37" fmla="*/ 2955732 h 3273730"/>
                <a:gd name="connsiteX38" fmla="*/ 895829 w 982011"/>
                <a:gd name="connsiteY38" fmla="*/ 1744081 h 3273730"/>
                <a:gd name="connsiteX39" fmla="*/ 978949 w 982011"/>
                <a:gd name="connsiteY39" fmla="*/ 896452 h 3273730"/>
                <a:gd name="connsiteX40" fmla="*/ 978949 w 982011"/>
                <a:gd name="connsiteY40" fmla="*/ 782845 h 3273730"/>
                <a:gd name="connsiteX41" fmla="*/ 777852 w 982011"/>
                <a:gd name="connsiteY41" fmla="*/ 345395 h 3273730"/>
                <a:gd name="connsiteX42" fmla="*/ 613319 w 982011"/>
                <a:gd name="connsiteY42" fmla="*/ 1964 h 3273730"/>
                <a:gd name="connsiteX43" fmla="*/ 613319 w 982011"/>
                <a:gd name="connsiteY43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306014 w 982011"/>
                <a:gd name="connsiteY8" fmla="*/ 3180334 h 3273730"/>
                <a:gd name="connsiteX9" fmla="*/ 251170 w 982011"/>
                <a:gd name="connsiteY9" fmla="*/ 3180334 h 3273730"/>
                <a:gd name="connsiteX10" fmla="*/ 172820 w 982011"/>
                <a:gd name="connsiteY10" fmla="*/ 3180334 h 3273730"/>
                <a:gd name="connsiteX11" fmla="*/ 94471 w 982011"/>
                <a:gd name="connsiteY11" fmla="*/ 2932227 h 3273730"/>
                <a:gd name="connsiteX12" fmla="*/ 181432 w 982011"/>
                <a:gd name="connsiteY12" fmla="*/ 1744081 h 3273730"/>
                <a:gd name="connsiteX13" fmla="*/ 93601 w 982011"/>
                <a:gd name="connsiteY13" fmla="*/ 836384 h 3273730"/>
                <a:gd name="connsiteX14" fmla="*/ 260746 w 982011"/>
                <a:gd name="connsiteY14" fmla="*/ 414168 h 3273730"/>
                <a:gd name="connsiteX15" fmla="*/ 418689 w 982011"/>
                <a:gd name="connsiteY15" fmla="*/ 135355 h 3273730"/>
                <a:gd name="connsiteX16" fmla="*/ 433203 w 982011"/>
                <a:gd name="connsiteY16" fmla="*/ 96208 h 3273730"/>
                <a:gd name="connsiteX17" fmla="*/ 548808 w 982011"/>
                <a:gd name="connsiteY17" fmla="*/ 96208 h 3273730"/>
                <a:gd name="connsiteX18" fmla="*/ 613319 w 982011"/>
                <a:gd name="connsiteY18" fmla="*/ 0 h 3273730"/>
                <a:gd name="connsiteX19" fmla="*/ 368692 w 982011"/>
                <a:gd name="connsiteY19" fmla="*/ 0 h 3273730"/>
                <a:gd name="connsiteX20" fmla="*/ 368692 w 982011"/>
                <a:gd name="connsiteY20" fmla="*/ 1964 h 3273730"/>
                <a:gd name="connsiteX21" fmla="*/ 204159 w 982011"/>
                <a:gd name="connsiteY21" fmla="*/ 345395 h 3273730"/>
                <a:gd name="connsiteX22" fmla="*/ 3062 w 982011"/>
                <a:gd name="connsiteY22" fmla="*/ 782845 h 3273730"/>
                <a:gd name="connsiteX23" fmla="*/ 3062 w 982011"/>
                <a:gd name="connsiteY23" fmla="*/ 896452 h 3273730"/>
                <a:gd name="connsiteX24" fmla="*/ 86182 w 982011"/>
                <a:gd name="connsiteY24" fmla="*/ 1744081 h 3273730"/>
                <a:gd name="connsiteX25" fmla="*/ 4368 w 982011"/>
                <a:gd name="connsiteY25" fmla="*/ 2955732 h 3273730"/>
                <a:gd name="connsiteX26" fmla="*/ 154538 w 982011"/>
                <a:gd name="connsiteY26" fmla="*/ 3273047 h 3273730"/>
                <a:gd name="connsiteX27" fmla="*/ 224531 w 982011"/>
                <a:gd name="connsiteY27" fmla="*/ 3273730 h 3273730"/>
                <a:gd name="connsiteX28" fmla="*/ 341995 w 982011"/>
                <a:gd name="connsiteY28" fmla="*/ 3273730 h 3273730"/>
                <a:gd name="connsiteX29" fmla="*/ 442718 w 982011"/>
                <a:gd name="connsiteY29" fmla="*/ 3273730 h 3273730"/>
                <a:gd name="connsiteX30" fmla="*/ 464494 w 982011"/>
                <a:gd name="connsiteY30" fmla="*/ 3273730 h 3273730"/>
                <a:gd name="connsiteX31" fmla="*/ 517517 w 982011"/>
                <a:gd name="connsiteY31" fmla="*/ 3273730 h 3273730"/>
                <a:gd name="connsiteX32" fmla="*/ 539293 w 982011"/>
                <a:gd name="connsiteY32" fmla="*/ 3273730 h 3273730"/>
                <a:gd name="connsiteX33" fmla="*/ 640016 w 982011"/>
                <a:gd name="connsiteY33" fmla="*/ 3273730 h 3273730"/>
                <a:gd name="connsiteX34" fmla="*/ 757480 w 982011"/>
                <a:gd name="connsiteY34" fmla="*/ 3273730 h 3273730"/>
                <a:gd name="connsiteX35" fmla="*/ 827473 w 982011"/>
                <a:gd name="connsiteY35" fmla="*/ 3273047 h 3273730"/>
                <a:gd name="connsiteX36" fmla="*/ 977643 w 982011"/>
                <a:gd name="connsiteY36" fmla="*/ 2955732 h 3273730"/>
                <a:gd name="connsiteX37" fmla="*/ 895829 w 982011"/>
                <a:gd name="connsiteY37" fmla="*/ 1744081 h 3273730"/>
                <a:gd name="connsiteX38" fmla="*/ 978949 w 982011"/>
                <a:gd name="connsiteY38" fmla="*/ 896452 h 3273730"/>
                <a:gd name="connsiteX39" fmla="*/ 978949 w 982011"/>
                <a:gd name="connsiteY39" fmla="*/ 782845 h 3273730"/>
                <a:gd name="connsiteX40" fmla="*/ 777852 w 982011"/>
                <a:gd name="connsiteY40" fmla="*/ 345395 h 3273730"/>
                <a:gd name="connsiteX41" fmla="*/ 613319 w 982011"/>
                <a:gd name="connsiteY41" fmla="*/ 1964 h 3273730"/>
                <a:gd name="connsiteX42" fmla="*/ 613319 w 982011"/>
                <a:gd name="connsiteY42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251170 w 982011"/>
                <a:gd name="connsiteY8" fmla="*/ 3180334 h 3273730"/>
                <a:gd name="connsiteX9" fmla="*/ 172820 w 982011"/>
                <a:gd name="connsiteY9" fmla="*/ 3180334 h 3273730"/>
                <a:gd name="connsiteX10" fmla="*/ 94471 w 982011"/>
                <a:gd name="connsiteY10" fmla="*/ 2932227 h 3273730"/>
                <a:gd name="connsiteX11" fmla="*/ 181432 w 982011"/>
                <a:gd name="connsiteY11" fmla="*/ 1744081 h 3273730"/>
                <a:gd name="connsiteX12" fmla="*/ 93601 w 982011"/>
                <a:gd name="connsiteY12" fmla="*/ 836384 h 3273730"/>
                <a:gd name="connsiteX13" fmla="*/ 260746 w 982011"/>
                <a:gd name="connsiteY13" fmla="*/ 414168 h 3273730"/>
                <a:gd name="connsiteX14" fmla="*/ 418689 w 982011"/>
                <a:gd name="connsiteY14" fmla="*/ 135355 h 3273730"/>
                <a:gd name="connsiteX15" fmla="*/ 433203 w 982011"/>
                <a:gd name="connsiteY15" fmla="*/ 96208 h 3273730"/>
                <a:gd name="connsiteX16" fmla="*/ 548808 w 982011"/>
                <a:gd name="connsiteY16" fmla="*/ 96208 h 3273730"/>
                <a:gd name="connsiteX17" fmla="*/ 613319 w 982011"/>
                <a:gd name="connsiteY17" fmla="*/ 0 h 3273730"/>
                <a:gd name="connsiteX18" fmla="*/ 368692 w 982011"/>
                <a:gd name="connsiteY18" fmla="*/ 0 h 3273730"/>
                <a:gd name="connsiteX19" fmla="*/ 368692 w 982011"/>
                <a:gd name="connsiteY19" fmla="*/ 1964 h 3273730"/>
                <a:gd name="connsiteX20" fmla="*/ 204159 w 982011"/>
                <a:gd name="connsiteY20" fmla="*/ 345395 h 3273730"/>
                <a:gd name="connsiteX21" fmla="*/ 3062 w 982011"/>
                <a:gd name="connsiteY21" fmla="*/ 782845 h 3273730"/>
                <a:gd name="connsiteX22" fmla="*/ 3062 w 982011"/>
                <a:gd name="connsiteY22" fmla="*/ 896452 h 3273730"/>
                <a:gd name="connsiteX23" fmla="*/ 86182 w 982011"/>
                <a:gd name="connsiteY23" fmla="*/ 1744081 h 3273730"/>
                <a:gd name="connsiteX24" fmla="*/ 4368 w 982011"/>
                <a:gd name="connsiteY24" fmla="*/ 2955732 h 3273730"/>
                <a:gd name="connsiteX25" fmla="*/ 154538 w 982011"/>
                <a:gd name="connsiteY25" fmla="*/ 3273047 h 3273730"/>
                <a:gd name="connsiteX26" fmla="*/ 224531 w 982011"/>
                <a:gd name="connsiteY26" fmla="*/ 3273730 h 3273730"/>
                <a:gd name="connsiteX27" fmla="*/ 341995 w 982011"/>
                <a:gd name="connsiteY27" fmla="*/ 3273730 h 3273730"/>
                <a:gd name="connsiteX28" fmla="*/ 442718 w 982011"/>
                <a:gd name="connsiteY28" fmla="*/ 3273730 h 3273730"/>
                <a:gd name="connsiteX29" fmla="*/ 464494 w 982011"/>
                <a:gd name="connsiteY29" fmla="*/ 3273730 h 3273730"/>
                <a:gd name="connsiteX30" fmla="*/ 517517 w 982011"/>
                <a:gd name="connsiteY30" fmla="*/ 3273730 h 3273730"/>
                <a:gd name="connsiteX31" fmla="*/ 539293 w 982011"/>
                <a:gd name="connsiteY31" fmla="*/ 3273730 h 3273730"/>
                <a:gd name="connsiteX32" fmla="*/ 640016 w 982011"/>
                <a:gd name="connsiteY32" fmla="*/ 3273730 h 3273730"/>
                <a:gd name="connsiteX33" fmla="*/ 757480 w 982011"/>
                <a:gd name="connsiteY33" fmla="*/ 3273730 h 3273730"/>
                <a:gd name="connsiteX34" fmla="*/ 827473 w 982011"/>
                <a:gd name="connsiteY34" fmla="*/ 3273047 h 3273730"/>
                <a:gd name="connsiteX35" fmla="*/ 977643 w 982011"/>
                <a:gd name="connsiteY35" fmla="*/ 2955732 h 3273730"/>
                <a:gd name="connsiteX36" fmla="*/ 895829 w 982011"/>
                <a:gd name="connsiteY36" fmla="*/ 1744081 h 3273730"/>
                <a:gd name="connsiteX37" fmla="*/ 978949 w 982011"/>
                <a:gd name="connsiteY37" fmla="*/ 896452 h 3273730"/>
                <a:gd name="connsiteX38" fmla="*/ 978949 w 982011"/>
                <a:gd name="connsiteY38" fmla="*/ 782845 h 3273730"/>
                <a:gd name="connsiteX39" fmla="*/ 777852 w 982011"/>
                <a:gd name="connsiteY39" fmla="*/ 345395 h 3273730"/>
                <a:gd name="connsiteX40" fmla="*/ 613319 w 982011"/>
                <a:gd name="connsiteY40" fmla="*/ 1964 h 3273730"/>
                <a:gd name="connsiteX41" fmla="*/ 613319 w 982011"/>
                <a:gd name="connsiteY41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730841 w 982011"/>
                <a:gd name="connsiteY7" fmla="*/ 3180334 h 3273730"/>
                <a:gd name="connsiteX8" fmla="*/ 172820 w 982011"/>
                <a:gd name="connsiteY8" fmla="*/ 3180334 h 3273730"/>
                <a:gd name="connsiteX9" fmla="*/ 94471 w 982011"/>
                <a:gd name="connsiteY9" fmla="*/ 2932227 h 3273730"/>
                <a:gd name="connsiteX10" fmla="*/ 181432 w 982011"/>
                <a:gd name="connsiteY10" fmla="*/ 1744081 h 3273730"/>
                <a:gd name="connsiteX11" fmla="*/ 93601 w 982011"/>
                <a:gd name="connsiteY11" fmla="*/ 836384 h 3273730"/>
                <a:gd name="connsiteX12" fmla="*/ 260746 w 982011"/>
                <a:gd name="connsiteY12" fmla="*/ 414168 h 3273730"/>
                <a:gd name="connsiteX13" fmla="*/ 418689 w 982011"/>
                <a:gd name="connsiteY13" fmla="*/ 135355 h 3273730"/>
                <a:gd name="connsiteX14" fmla="*/ 433203 w 982011"/>
                <a:gd name="connsiteY14" fmla="*/ 96208 h 3273730"/>
                <a:gd name="connsiteX15" fmla="*/ 548808 w 982011"/>
                <a:gd name="connsiteY15" fmla="*/ 96208 h 3273730"/>
                <a:gd name="connsiteX16" fmla="*/ 613319 w 982011"/>
                <a:gd name="connsiteY16" fmla="*/ 0 h 3273730"/>
                <a:gd name="connsiteX17" fmla="*/ 368692 w 982011"/>
                <a:gd name="connsiteY17" fmla="*/ 0 h 3273730"/>
                <a:gd name="connsiteX18" fmla="*/ 368692 w 982011"/>
                <a:gd name="connsiteY18" fmla="*/ 1964 h 3273730"/>
                <a:gd name="connsiteX19" fmla="*/ 204159 w 982011"/>
                <a:gd name="connsiteY19" fmla="*/ 345395 h 3273730"/>
                <a:gd name="connsiteX20" fmla="*/ 3062 w 982011"/>
                <a:gd name="connsiteY20" fmla="*/ 782845 h 3273730"/>
                <a:gd name="connsiteX21" fmla="*/ 3062 w 982011"/>
                <a:gd name="connsiteY21" fmla="*/ 896452 h 3273730"/>
                <a:gd name="connsiteX22" fmla="*/ 86182 w 982011"/>
                <a:gd name="connsiteY22" fmla="*/ 1744081 h 3273730"/>
                <a:gd name="connsiteX23" fmla="*/ 4368 w 982011"/>
                <a:gd name="connsiteY23" fmla="*/ 2955732 h 3273730"/>
                <a:gd name="connsiteX24" fmla="*/ 154538 w 982011"/>
                <a:gd name="connsiteY24" fmla="*/ 3273047 h 3273730"/>
                <a:gd name="connsiteX25" fmla="*/ 224531 w 982011"/>
                <a:gd name="connsiteY25" fmla="*/ 3273730 h 3273730"/>
                <a:gd name="connsiteX26" fmla="*/ 341995 w 982011"/>
                <a:gd name="connsiteY26" fmla="*/ 3273730 h 3273730"/>
                <a:gd name="connsiteX27" fmla="*/ 442718 w 982011"/>
                <a:gd name="connsiteY27" fmla="*/ 3273730 h 3273730"/>
                <a:gd name="connsiteX28" fmla="*/ 464494 w 982011"/>
                <a:gd name="connsiteY28" fmla="*/ 3273730 h 3273730"/>
                <a:gd name="connsiteX29" fmla="*/ 517517 w 982011"/>
                <a:gd name="connsiteY29" fmla="*/ 3273730 h 3273730"/>
                <a:gd name="connsiteX30" fmla="*/ 539293 w 982011"/>
                <a:gd name="connsiteY30" fmla="*/ 3273730 h 3273730"/>
                <a:gd name="connsiteX31" fmla="*/ 640016 w 982011"/>
                <a:gd name="connsiteY31" fmla="*/ 3273730 h 3273730"/>
                <a:gd name="connsiteX32" fmla="*/ 757480 w 982011"/>
                <a:gd name="connsiteY32" fmla="*/ 3273730 h 3273730"/>
                <a:gd name="connsiteX33" fmla="*/ 827473 w 982011"/>
                <a:gd name="connsiteY33" fmla="*/ 3273047 h 3273730"/>
                <a:gd name="connsiteX34" fmla="*/ 977643 w 982011"/>
                <a:gd name="connsiteY34" fmla="*/ 2955732 h 3273730"/>
                <a:gd name="connsiteX35" fmla="*/ 895829 w 982011"/>
                <a:gd name="connsiteY35" fmla="*/ 1744081 h 3273730"/>
                <a:gd name="connsiteX36" fmla="*/ 978949 w 982011"/>
                <a:gd name="connsiteY36" fmla="*/ 896452 h 3273730"/>
                <a:gd name="connsiteX37" fmla="*/ 978949 w 982011"/>
                <a:gd name="connsiteY37" fmla="*/ 782845 h 3273730"/>
                <a:gd name="connsiteX38" fmla="*/ 777852 w 982011"/>
                <a:gd name="connsiteY38" fmla="*/ 345395 h 3273730"/>
                <a:gd name="connsiteX39" fmla="*/ 613319 w 982011"/>
                <a:gd name="connsiteY39" fmla="*/ 1964 h 3273730"/>
                <a:gd name="connsiteX40" fmla="*/ 613319 w 982011"/>
                <a:gd name="connsiteY40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172820 w 982011"/>
                <a:gd name="connsiteY7" fmla="*/ 3180334 h 3273730"/>
                <a:gd name="connsiteX8" fmla="*/ 94471 w 982011"/>
                <a:gd name="connsiteY8" fmla="*/ 2932227 h 3273730"/>
                <a:gd name="connsiteX9" fmla="*/ 181432 w 982011"/>
                <a:gd name="connsiteY9" fmla="*/ 1744081 h 3273730"/>
                <a:gd name="connsiteX10" fmla="*/ 93601 w 982011"/>
                <a:gd name="connsiteY10" fmla="*/ 836384 h 3273730"/>
                <a:gd name="connsiteX11" fmla="*/ 260746 w 982011"/>
                <a:gd name="connsiteY11" fmla="*/ 414168 h 3273730"/>
                <a:gd name="connsiteX12" fmla="*/ 418689 w 982011"/>
                <a:gd name="connsiteY12" fmla="*/ 135355 h 3273730"/>
                <a:gd name="connsiteX13" fmla="*/ 433203 w 982011"/>
                <a:gd name="connsiteY13" fmla="*/ 96208 h 3273730"/>
                <a:gd name="connsiteX14" fmla="*/ 548808 w 982011"/>
                <a:gd name="connsiteY14" fmla="*/ 96208 h 3273730"/>
                <a:gd name="connsiteX15" fmla="*/ 613319 w 982011"/>
                <a:gd name="connsiteY15" fmla="*/ 0 h 3273730"/>
                <a:gd name="connsiteX16" fmla="*/ 368692 w 982011"/>
                <a:gd name="connsiteY16" fmla="*/ 0 h 3273730"/>
                <a:gd name="connsiteX17" fmla="*/ 368692 w 982011"/>
                <a:gd name="connsiteY17" fmla="*/ 1964 h 3273730"/>
                <a:gd name="connsiteX18" fmla="*/ 204159 w 982011"/>
                <a:gd name="connsiteY18" fmla="*/ 345395 h 3273730"/>
                <a:gd name="connsiteX19" fmla="*/ 3062 w 982011"/>
                <a:gd name="connsiteY19" fmla="*/ 782845 h 3273730"/>
                <a:gd name="connsiteX20" fmla="*/ 3062 w 982011"/>
                <a:gd name="connsiteY20" fmla="*/ 896452 h 3273730"/>
                <a:gd name="connsiteX21" fmla="*/ 86182 w 982011"/>
                <a:gd name="connsiteY21" fmla="*/ 1744081 h 3273730"/>
                <a:gd name="connsiteX22" fmla="*/ 4368 w 982011"/>
                <a:gd name="connsiteY22" fmla="*/ 2955732 h 3273730"/>
                <a:gd name="connsiteX23" fmla="*/ 154538 w 982011"/>
                <a:gd name="connsiteY23" fmla="*/ 3273047 h 3273730"/>
                <a:gd name="connsiteX24" fmla="*/ 224531 w 982011"/>
                <a:gd name="connsiteY24" fmla="*/ 3273730 h 3273730"/>
                <a:gd name="connsiteX25" fmla="*/ 341995 w 982011"/>
                <a:gd name="connsiteY25" fmla="*/ 3273730 h 3273730"/>
                <a:gd name="connsiteX26" fmla="*/ 442718 w 982011"/>
                <a:gd name="connsiteY26" fmla="*/ 3273730 h 3273730"/>
                <a:gd name="connsiteX27" fmla="*/ 464494 w 982011"/>
                <a:gd name="connsiteY27" fmla="*/ 3273730 h 3273730"/>
                <a:gd name="connsiteX28" fmla="*/ 517517 w 982011"/>
                <a:gd name="connsiteY28" fmla="*/ 3273730 h 3273730"/>
                <a:gd name="connsiteX29" fmla="*/ 539293 w 982011"/>
                <a:gd name="connsiteY29" fmla="*/ 3273730 h 3273730"/>
                <a:gd name="connsiteX30" fmla="*/ 640016 w 982011"/>
                <a:gd name="connsiteY30" fmla="*/ 3273730 h 3273730"/>
                <a:gd name="connsiteX31" fmla="*/ 757480 w 982011"/>
                <a:gd name="connsiteY31" fmla="*/ 3273730 h 3273730"/>
                <a:gd name="connsiteX32" fmla="*/ 827473 w 982011"/>
                <a:gd name="connsiteY32" fmla="*/ 3273047 h 3273730"/>
                <a:gd name="connsiteX33" fmla="*/ 977643 w 982011"/>
                <a:gd name="connsiteY33" fmla="*/ 2955732 h 3273730"/>
                <a:gd name="connsiteX34" fmla="*/ 895829 w 982011"/>
                <a:gd name="connsiteY34" fmla="*/ 1744081 h 3273730"/>
                <a:gd name="connsiteX35" fmla="*/ 978949 w 982011"/>
                <a:gd name="connsiteY35" fmla="*/ 896452 h 3273730"/>
                <a:gd name="connsiteX36" fmla="*/ 978949 w 982011"/>
                <a:gd name="connsiteY36" fmla="*/ 782845 h 3273730"/>
                <a:gd name="connsiteX37" fmla="*/ 777852 w 982011"/>
                <a:gd name="connsiteY37" fmla="*/ 345395 h 3273730"/>
                <a:gd name="connsiteX38" fmla="*/ 613319 w 982011"/>
                <a:gd name="connsiteY38" fmla="*/ 1964 h 3273730"/>
                <a:gd name="connsiteX39" fmla="*/ 613319 w 982011"/>
                <a:gd name="connsiteY39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172820 w 982011"/>
                <a:gd name="connsiteY7" fmla="*/ 3180334 h 3273730"/>
                <a:gd name="connsiteX8" fmla="*/ 94471 w 982011"/>
                <a:gd name="connsiteY8" fmla="*/ 2932227 h 3273730"/>
                <a:gd name="connsiteX9" fmla="*/ 181432 w 982011"/>
                <a:gd name="connsiteY9" fmla="*/ 1744081 h 3273730"/>
                <a:gd name="connsiteX10" fmla="*/ 93601 w 982011"/>
                <a:gd name="connsiteY10" fmla="*/ 836384 h 3273730"/>
                <a:gd name="connsiteX11" fmla="*/ 260746 w 982011"/>
                <a:gd name="connsiteY11" fmla="*/ 414168 h 3273730"/>
                <a:gd name="connsiteX12" fmla="*/ 418689 w 982011"/>
                <a:gd name="connsiteY12" fmla="*/ 135355 h 3273730"/>
                <a:gd name="connsiteX13" fmla="*/ 433203 w 982011"/>
                <a:gd name="connsiteY13" fmla="*/ 96208 h 3273730"/>
                <a:gd name="connsiteX14" fmla="*/ 548808 w 982011"/>
                <a:gd name="connsiteY14" fmla="*/ 96208 h 3273730"/>
                <a:gd name="connsiteX15" fmla="*/ 613319 w 982011"/>
                <a:gd name="connsiteY15" fmla="*/ 0 h 3273730"/>
                <a:gd name="connsiteX16" fmla="*/ 368692 w 982011"/>
                <a:gd name="connsiteY16" fmla="*/ 0 h 3273730"/>
                <a:gd name="connsiteX17" fmla="*/ 368692 w 982011"/>
                <a:gd name="connsiteY17" fmla="*/ 1964 h 3273730"/>
                <a:gd name="connsiteX18" fmla="*/ 204159 w 982011"/>
                <a:gd name="connsiteY18" fmla="*/ 345395 h 3273730"/>
                <a:gd name="connsiteX19" fmla="*/ 3062 w 982011"/>
                <a:gd name="connsiteY19" fmla="*/ 782845 h 3273730"/>
                <a:gd name="connsiteX20" fmla="*/ 3062 w 982011"/>
                <a:gd name="connsiteY20" fmla="*/ 896452 h 3273730"/>
                <a:gd name="connsiteX21" fmla="*/ 86182 w 982011"/>
                <a:gd name="connsiteY21" fmla="*/ 1744081 h 3273730"/>
                <a:gd name="connsiteX22" fmla="*/ 4368 w 982011"/>
                <a:gd name="connsiteY22" fmla="*/ 2955732 h 3273730"/>
                <a:gd name="connsiteX23" fmla="*/ 154538 w 982011"/>
                <a:gd name="connsiteY23" fmla="*/ 3273047 h 3273730"/>
                <a:gd name="connsiteX24" fmla="*/ 224531 w 982011"/>
                <a:gd name="connsiteY24" fmla="*/ 3273730 h 3273730"/>
                <a:gd name="connsiteX25" fmla="*/ 341995 w 982011"/>
                <a:gd name="connsiteY25" fmla="*/ 3273730 h 3273730"/>
                <a:gd name="connsiteX26" fmla="*/ 442718 w 982011"/>
                <a:gd name="connsiteY26" fmla="*/ 3273730 h 3273730"/>
                <a:gd name="connsiteX27" fmla="*/ 464494 w 982011"/>
                <a:gd name="connsiteY27" fmla="*/ 3273730 h 3273730"/>
                <a:gd name="connsiteX28" fmla="*/ 517517 w 982011"/>
                <a:gd name="connsiteY28" fmla="*/ 3273730 h 3273730"/>
                <a:gd name="connsiteX29" fmla="*/ 539293 w 982011"/>
                <a:gd name="connsiteY29" fmla="*/ 3273730 h 3273730"/>
                <a:gd name="connsiteX30" fmla="*/ 640016 w 982011"/>
                <a:gd name="connsiteY30" fmla="*/ 3273730 h 3273730"/>
                <a:gd name="connsiteX31" fmla="*/ 827473 w 982011"/>
                <a:gd name="connsiteY31" fmla="*/ 3273047 h 3273730"/>
                <a:gd name="connsiteX32" fmla="*/ 977643 w 982011"/>
                <a:gd name="connsiteY32" fmla="*/ 2955732 h 3273730"/>
                <a:gd name="connsiteX33" fmla="*/ 895829 w 982011"/>
                <a:gd name="connsiteY33" fmla="*/ 1744081 h 3273730"/>
                <a:gd name="connsiteX34" fmla="*/ 978949 w 982011"/>
                <a:gd name="connsiteY34" fmla="*/ 896452 h 3273730"/>
                <a:gd name="connsiteX35" fmla="*/ 978949 w 982011"/>
                <a:gd name="connsiteY35" fmla="*/ 782845 h 3273730"/>
                <a:gd name="connsiteX36" fmla="*/ 777852 w 982011"/>
                <a:gd name="connsiteY36" fmla="*/ 345395 h 3273730"/>
                <a:gd name="connsiteX37" fmla="*/ 613319 w 982011"/>
                <a:gd name="connsiteY37" fmla="*/ 1964 h 3273730"/>
                <a:gd name="connsiteX38" fmla="*/ 613319 w 982011"/>
                <a:gd name="connsiteY38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172820 w 982011"/>
                <a:gd name="connsiteY7" fmla="*/ 3180334 h 3273730"/>
                <a:gd name="connsiteX8" fmla="*/ 94471 w 982011"/>
                <a:gd name="connsiteY8" fmla="*/ 2932227 h 3273730"/>
                <a:gd name="connsiteX9" fmla="*/ 181432 w 982011"/>
                <a:gd name="connsiteY9" fmla="*/ 1744081 h 3273730"/>
                <a:gd name="connsiteX10" fmla="*/ 93601 w 982011"/>
                <a:gd name="connsiteY10" fmla="*/ 836384 h 3273730"/>
                <a:gd name="connsiteX11" fmla="*/ 260746 w 982011"/>
                <a:gd name="connsiteY11" fmla="*/ 414168 h 3273730"/>
                <a:gd name="connsiteX12" fmla="*/ 418689 w 982011"/>
                <a:gd name="connsiteY12" fmla="*/ 135355 h 3273730"/>
                <a:gd name="connsiteX13" fmla="*/ 433203 w 982011"/>
                <a:gd name="connsiteY13" fmla="*/ 96208 h 3273730"/>
                <a:gd name="connsiteX14" fmla="*/ 548808 w 982011"/>
                <a:gd name="connsiteY14" fmla="*/ 96208 h 3273730"/>
                <a:gd name="connsiteX15" fmla="*/ 613319 w 982011"/>
                <a:gd name="connsiteY15" fmla="*/ 0 h 3273730"/>
                <a:gd name="connsiteX16" fmla="*/ 368692 w 982011"/>
                <a:gd name="connsiteY16" fmla="*/ 0 h 3273730"/>
                <a:gd name="connsiteX17" fmla="*/ 368692 w 982011"/>
                <a:gd name="connsiteY17" fmla="*/ 1964 h 3273730"/>
                <a:gd name="connsiteX18" fmla="*/ 204159 w 982011"/>
                <a:gd name="connsiteY18" fmla="*/ 345395 h 3273730"/>
                <a:gd name="connsiteX19" fmla="*/ 3062 w 982011"/>
                <a:gd name="connsiteY19" fmla="*/ 782845 h 3273730"/>
                <a:gd name="connsiteX20" fmla="*/ 3062 w 982011"/>
                <a:gd name="connsiteY20" fmla="*/ 896452 h 3273730"/>
                <a:gd name="connsiteX21" fmla="*/ 86182 w 982011"/>
                <a:gd name="connsiteY21" fmla="*/ 1744081 h 3273730"/>
                <a:gd name="connsiteX22" fmla="*/ 4368 w 982011"/>
                <a:gd name="connsiteY22" fmla="*/ 2955732 h 3273730"/>
                <a:gd name="connsiteX23" fmla="*/ 154538 w 982011"/>
                <a:gd name="connsiteY23" fmla="*/ 3273047 h 3273730"/>
                <a:gd name="connsiteX24" fmla="*/ 224531 w 982011"/>
                <a:gd name="connsiteY24" fmla="*/ 3273730 h 3273730"/>
                <a:gd name="connsiteX25" fmla="*/ 341995 w 982011"/>
                <a:gd name="connsiteY25" fmla="*/ 3273730 h 3273730"/>
                <a:gd name="connsiteX26" fmla="*/ 442718 w 982011"/>
                <a:gd name="connsiteY26" fmla="*/ 3273730 h 3273730"/>
                <a:gd name="connsiteX27" fmla="*/ 464494 w 982011"/>
                <a:gd name="connsiteY27" fmla="*/ 3273730 h 3273730"/>
                <a:gd name="connsiteX28" fmla="*/ 517517 w 982011"/>
                <a:gd name="connsiteY28" fmla="*/ 3273730 h 3273730"/>
                <a:gd name="connsiteX29" fmla="*/ 539293 w 982011"/>
                <a:gd name="connsiteY29" fmla="*/ 3273730 h 3273730"/>
                <a:gd name="connsiteX30" fmla="*/ 827473 w 982011"/>
                <a:gd name="connsiteY30" fmla="*/ 3273047 h 3273730"/>
                <a:gd name="connsiteX31" fmla="*/ 977643 w 982011"/>
                <a:gd name="connsiteY31" fmla="*/ 2955732 h 3273730"/>
                <a:gd name="connsiteX32" fmla="*/ 895829 w 982011"/>
                <a:gd name="connsiteY32" fmla="*/ 1744081 h 3273730"/>
                <a:gd name="connsiteX33" fmla="*/ 978949 w 982011"/>
                <a:gd name="connsiteY33" fmla="*/ 896452 h 3273730"/>
                <a:gd name="connsiteX34" fmla="*/ 978949 w 982011"/>
                <a:gd name="connsiteY34" fmla="*/ 782845 h 3273730"/>
                <a:gd name="connsiteX35" fmla="*/ 777852 w 982011"/>
                <a:gd name="connsiteY35" fmla="*/ 345395 h 3273730"/>
                <a:gd name="connsiteX36" fmla="*/ 613319 w 982011"/>
                <a:gd name="connsiteY36" fmla="*/ 1964 h 3273730"/>
                <a:gd name="connsiteX37" fmla="*/ 613319 w 982011"/>
                <a:gd name="connsiteY37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172820 w 982011"/>
                <a:gd name="connsiteY7" fmla="*/ 3180334 h 3273730"/>
                <a:gd name="connsiteX8" fmla="*/ 94471 w 982011"/>
                <a:gd name="connsiteY8" fmla="*/ 2932227 h 3273730"/>
                <a:gd name="connsiteX9" fmla="*/ 181432 w 982011"/>
                <a:gd name="connsiteY9" fmla="*/ 1744081 h 3273730"/>
                <a:gd name="connsiteX10" fmla="*/ 93601 w 982011"/>
                <a:gd name="connsiteY10" fmla="*/ 836384 h 3273730"/>
                <a:gd name="connsiteX11" fmla="*/ 260746 w 982011"/>
                <a:gd name="connsiteY11" fmla="*/ 414168 h 3273730"/>
                <a:gd name="connsiteX12" fmla="*/ 418689 w 982011"/>
                <a:gd name="connsiteY12" fmla="*/ 135355 h 3273730"/>
                <a:gd name="connsiteX13" fmla="*/ 433203 w 982011"/>
                <a:gd name="connsiteY13" fmla="*/ 96208 h 3273730"/>
                <a:gd name="connsiteX14" fmla="*/ 548808 w 982011"/>
                <a:gd name="connsiteY14" fmla="*/ 96208 h 3273730"/>
                <a:gd name="connsiteX15" fmla="*/ 613319 w 982011"/>
                <a:gd name="connsiteY15" fmla="*/ 0 h 3273730"/>
                <a:gd name="connsiteX16" fmla="*/ 368692 w 982011"/>
                <a:gd name="connsiteY16" fmla="*/ 0 h 3273730"/>
                <a:gd name="connsiteX17" fmla="*/ 368692 w 982011"/>
                <a:gd name="connsiteY17" fmla="*/ 1964 h 3273730"/>
                <a:gd name="connsiteX18" fmla="*/ 204159 w 982011"/>
                <a:gd name="connsiteY18" fmla="*/ 345395 h 3273730"/>
                <a:gd name="connsiteX19" fmla="*/ 3062 w 982011"/>
                <a:gd name="connsiteY19" fmla="*/ 782845 h 3273730"/>
                <a:gd name="connsiteX20" fmla="*/ 3062 w 982011"/>
                <a:gd name="connsiteY20" fmla="*/ 896452 h 3273730"/>
                <a:gd name="connsiteX21" fmla="*/ 86182 w 982011"/>
                <a:gd name="connsiteY21" fmla="*/ 1744081 h 3273730"/>
                <a:gd name="connsiteX22" fmla="*/ 4368 w 982011"/>
                <a:gd name="connsiteY22" fmla="*/ 2955732 h 3273730"/>
                <a:gd name="connsiteX23" fmla="*/ 154538 w 982011"/>
                <a:gd name="connsiteY23" fmla="*/ 3273047 h 3273730"/>
                <a:gd name="connsiteX24" fmla="*/ 224531 w 982011"/>
                <a:gd name="connsiteY24" fmla="*/ 3273730 h 3273730"/>
                <a:gd name="connsiteX25" fmla="*/ 341995 w 982011"/>
                <a:gd name="connsiteY25" fmla="*/ 3273730 h 3273730"/>
                <a:gd name="connsiteX26" fmla="*/ 442718 w 982011"/>
                <a:gd name="connsiteY26" fmla="*/ 3273730 h 3273730"/>
                <a:gd name="connsiteX27" fmla="*/ 464494 w 982011"/>
                <a:gd name="connsiteY27" fmla="*/ 3273730 h 3273730"/>
                <a:gd name="connsiteX28" fmla="*/ 517517 w 982011"/>
                <a:gd name="connsiteY28" fmla="*/ 3273730 h 3273730"/>
                <a:gd name="connsiteX29" fmla="*/ 827473 w 982011"/>
                <a:gd name="connsiteY29" fmla="*/ 3273047 h 3273730"/>
                <a:gd name="connsiteX30" fmla="*/ 977643 w 982011"/>
                <a:gd name="connsiteY30" fmla="*/ 2955732 h 3273730"/>
                <a:gd name="connsiteX31" fmla="*/ 895829 w 982011"/>
                <a:gd name="connsiteY31" fmla="*/ 1744081 h 3273730"/>
                <a:gd name="connsiteX32" fmla="*/ 978949 w 982011"/>
                <a:gd name="connsiteY32" fmla="*/ 896452 h 3273730"/>
                <a:gd name="connsiteX33" fmla="*/ 978949 w 982011"/>
                <a:gd name="connsiteY33" fmla="*/ 782845 h 3273730"/>
                <a:gd name="connsiteX34" fmla="*/ 777852 w 982011"/>
                <a:gd name="connsiteY34" fmla="*/ 345395 h 3273730"/>
                <a:gd name="connsiteX35" fmla="*/ 613319 w 982011"/>
                <a:gd name="connsiteY35" fmla="*/ 1964 h 3273730"/>
                <a:gd name="connsiteX36" fmla="*/ 613319 w 982011"/>
                <a:gd name="connsiteY36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172820 w 982011"/>
                <a:gd name="connsiteY7" fmla="*/ 3180334 h 3273730"/>
                <a:gd name="connsiteX8" fmla="*/ 94471 w 982011"/>
                <a:gd name="connsiteY8" fmla="*/ 2932227 h 3273730"/>
                <a:gd name="connsiteX9" fmla="*/ 181432 w 982011"/>
                <a:gd name="connsiteY9" fmla="*/ 1744081 h 3273730"/>
                <a:gd name="connsiteX10" fmla="*/ 93601 w 982011"/>
                <a:gd name="connsiteY10" fmla="*/ 836384 h 3273730"/>
                <a:gd name="connsiteX11" fmla="*/ 260746 w 982011"/>
                <a:gd name="connsiteY11" fmla="*/ 414168 h 3273730"/>
                <a:gd name="connsiteX12" fmla="*/ 418689 w 982011"/>
                <a:gd name="connsiteY12" fmla="*/ 135355 h 3273730"/>
                <a:gd name="connsiteX13" fmla="*/ 433203 w 982011"/>
                <a:gd name="connsiteY13" fmla="*/ 96208 h 3273730"/>
                <a:gd name="connsiteX14" fmla="*/ 548808 w 982011"/>
                <a:gd name="connsiteY14" fmla="*/ 96208 h 3273730"/>
                <a:gd name="connsiteX15" fmla="*/ 613319 w 982011"/>
                <a:gd name="connsiteY15" fmla="*/ 0 h 3273730"/>
                <a:gd name="connsiteX16" fmla="*/ 368692 w 982011"/>
                <a:gd name="connsiteY16" fmla="*/ 0 h 3273730"/>
                <a:gd name="connsiteX17" fmla="*/ 368692 w 982011"/>
                <a:gd name="connsiteY17" fmla="*/ 1964 h 3273730"/>
                <a:gd name="connsiteX18" fmla="*/ 204159 w 982011"/>
                <a:gd name="connsiteY18" fmla="*/ 345395 h 3273730"/>
                <a:gd name="connsiteX19" fmla="*/ 3062 w 982011"/>
                <a:gd name="connsiteY19" fmla="*/ 782845 h 3273730"/>
                <a:gd name="connsiteX20" fmla="*/ 3062 w 982011"/>
                <a:gd name="connsiteY20" fmla="*/ 896452 h 3273730"/>
                <a:gd name="connsiteX21" fmla="*/ 86182 w 982011"/>
                <a:gd name="connsiteY21" fmla="*/ 1744081 h 3273730"/>
                <a:gd name="connsiteX22" fmla="*/ 4368 w 982011"/>
                <a:gd name="connsiteY22" fmla="*/ 2955732 h 3273730"/>
                <a:gd name="connsiteX23" fmla="*/ 154538 w 982011"/>
                <a:gd name="connsiteY23" fmla="*/ 3273047 h 3273730"/>
                <a:gd name="connsiteX24" fmla="*/ 224531 w 982011"/>
                <a:gd name="connsiteY24" fmla="*/ 3273730 h 3273730"/>
                <a:gd name="connsiteX25" fmla="*/ 341995 w 982011"/>
                <a:gd name="connsiteY25" fmla="*/ 3273730 h 3273730"/>
                <a:gd name="connsiteX26" fmla="*/ 442718 w 982011"/>
                <a:gd name="connsiteY26" fmla="*/ 3273730 h 3273730"/>
                <a:gd name="connsiteX27" fmla="*/ 464494 w 982011"/>
                <a:gd name="connsiteY27" fmla="*/ 3273730 h 3273730"/>
                <a:gd name="connsiteX28" fmla="*/ 827473 w 982011"/>
                <a:gd name="connsiteY28" fmla="*/ 3273047 h 3273730"/>
                <a:gd name="connsiteX29" fmla="*/ 977643 w 982011"/>
                <a:gd name="connsiteY29" fmla="*/ 2955732 h 3273730"/>
                <a:gd name="connsiteX30" fmla="*/ 895829 w 982011"/>
                <a:gd name="connsiteY30" fmla="*/ 1744081 h 3273730"/>
                <a:gd name="connsiteX31" fmla="*/ 978949 w 982011"/>
                <a:gd name="connsiteY31" fmla="*/ 896452 h 3273730"/>
                <a:gd name="connsiteX32" fmla="*/ 978949 w 982011"/>
                <a:gd name="connsiteY32" fmla="*/ 782845 h 3273730"/>
                <a:gd name="connsiteX33" fmla="*/ 777852 w 982011"/>
                <a:gd name="connsiteY33" fmla="*/ 345395 h 3273730"/>
                <a:gd name="connsiteX34" fmla="*/ 613319 w 982011"/>
                <a:gd name="connsiteY34" fmla="*/ 1964 h 3273730"/>
                <a:gd name="connsiteX35" fmla="*/ 613319 w 982011"/>
                <a:gd name="connsiteY35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172820 w 982011"/>
                <a:gd name="connsiteY7" fmla="*/ 3180334 h 3273730"/>
                <a:gd name="connsiteX8" fmla="*/ 94471 w 982011"/>
                <a:gd name="connsiteY8" fmla="*/ 2932227 h 3273730"/>
                <a:gd name="connsiteX9" fmla="*/ 181432 w 982011"/>
                <a:gd name="connsiteY9" fmla="*/ 1744081 h 3273730"/>
                <a:gd name="connsiteX10" fmla="*/ 93601 w 982011"/>
                <a:gd name="connsiteY10" fmla="*/ 836384 h 3273730"/>
                <a:gd name="connsiteX11" fmla="*/ 260746 w 982011"/>
                <a:gd name="connsiteY11" fmla="*/ 414168 h 3273730"/>
                <a:gd name="connsiteX12" fmla="*/ 418689 w 982011"/>
                <a:gd name="connsiteY12" fmla="*/ 135355 h 3273730"/>
                <a:gd name="connsiteX13" fmla="*/ 433203 w 982011"/>
                <a:gd name="connsiteY13" fmla="*/ 96208 h 3273730"/>
                <a:gd name="connsiteX14" fmla="*/ 548808 w 982011"/>
                <a:gd name="connsiteY14" fmla="*/ 96208 h 3273730"/>
                <a:gd name="connsiteX15" fmla="*/ 613319 w 982011"/>
                <a:gd name="connsiteY15" fmla="*/ 0 h 3273730"/>
                <a:gd name="connsiteX16" fmla="*/ 368692 w 982011"/>
                <a:gd name="connsiteY16" fmla="*/ 0 h 3273730"/>
                <a:gd name="connsiteX17" fmla="*/ 368692 w 982011"/>
                <a:gd name="connsiteY17" fmla="*/ 1964 h 3273730"/>
                <a:gd name="connsiteX18" fmla="*/ 204159 w 982011"/>
                <a:gd name="connsiteY18" fmla="*/ 345395 h 3273730"/>
                <a:gd name="connsiteX19" fmla="*/ 3062 w 982011"/>
                <a:gd name="connsiteY19" fmla="*/ 782845 h 3273730"/>
                <a:gd name="connsiteX20" fmla="*/ 3062 w 982011"/>
                <a:gd name="connsiteY20" fmla="*/ 896452 h 3273730"/>
                <a:gd name="connsiteX21" fmla="*/ 86182 w 982011"/>
                <a:gd name="connsiteY21" fmla="*/ 1744081 h 3273730"/>
                <a:gd name="connsiteX22" fmla="*/ 4368 w 982011"/>
                <a:gd name="connsiteY22" fmla="*/ 2955732 h 3273730"/>
                <a:gd name="connsiteX23" fmla="*/ 154538 w 982011"/>
                <a:gd name="connsiteY23" fmla="*/ 3273047 h 3273730"/>
                <a:gd name="connsiteX24" fmla="*/ 224531 w 982011"/>
                <a:gd name="connsiteY24" fmla="*/ 3273730 h 3273730"/>
                <a:gd name="connsiteX25" fmla="*/ 341995 w 982011"/>
                <a:gd name="connsiteY25" fmla="*/ 3273730 h 3273730"/>
                <a:gd name="connsiteX26" fmla="*/ 442718 w 982011"/>
                <a:gd name="connsiteY26" fmla="*/ 3273730 h 3273730"/>
                <a:gd name="connsiteX27" fmla="*/ 827473 w 982011"/>
                <a:gd name="connsiteY27" fmla="*/ 3273047 h 3273730"/>
                <a:gd name="connsiteX28" fmla="*/ 977643 w 982011"/>
                <a:gd name="connsiteY28" fmla="*/ 2955732 h 3273730"/>
                <a:gd name="connsiteX29" fmla="*/ 895829 w 982011"/>
                <a:gd name="connsiteY29" fmla="*/ 1744081 h 3273730"/>
                <a:gd name="connsiteX30" fmla="*/ 978949 w 982011"/>
                <a:gd name="connsiteY30" fmla="*/ 896452 h 3273730"/>
                <a:gd name="connsiteX31" fmla="*/ 978949 w 982011"/>
                <a:gd name="connsiteY31" fmla="*/ 782845 h 3273730"/>
                <a:gd name="connsiteX32" fmla="*/ 777852 w 982011"/>
                <a:gd name="connsiteY32" fmla="*/ 345395 h 3273730"/>
                <a:gd name="connsiteX33" fmla="*/ 613319 w 982011"/>
                <a:gd name="connsiteY33" fmla="*/ 1964 h 3273730"/>
                <a:gd name="connsiteX34" fmla="*/ 613319 w 982011"/>
                <a:gd name="connsiteY34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172820 w 982011"/>
                <a:gd name="connsiteY7" fmla="*/ 3180334 h 3273730"/>
                <a:gd name="connsiteX8" fmla="*/ 94471 w 982011"/>
                <a:gd name="connsiteY8" fmla="*/ 2932227 h 3273730"/>
                <a:gd name="connsiteX9" fmla="*/ 181432 w 982011"/>
                <a:gd name="connsiteY9" fmla="*/ 1744081 h 3273730"/>
                <a:gd name="connsiteX10" fmla="*/ 93601 w 982011"/>
                <a:gd name="connsiteY10" fmla="*/ 836384 h 3273730"/>
                <a:gd name="connsiteX11" fmla="*/ 260746 w 982011"/>
                <a:gd name="connsiteY11" fmla="*/ 414168 h 3273730"/>
                <a:gd name="connsiteX12" fmla="*/ 418689 w 982011"/>
                <a:gd name="connsiteY12" fmla="*/ 135355 h 3273730"/>
                <a:gd name="connsiteX13" fmla="*/ 433203 w 982011"/>
                <a:gd name="connsiteY13" fmla="*/ 96208 h 3273730"/>
                <a:gd name="connsiteX14" fmla="*/ 548808 w 982011"/>
                <a:gd name="connsiteY14" fmla="*/ 96208 h 3273730"/>
                <a:gd name="connsiteX15" fmla="*/ 613319 w 982011"/>
                <a:gd name="connsiteY15" fmla="*/ 0 h 3273730"/>
                <a:gd name="connsiteX16" fmla="*/ 368692 w 982011"/>
                <a:gd name="connsiteY16" fmla="*/ 0 h 3273730"/>
                <a:gd name="connsiteX17" fmla="*/ 368692 w 982011"/>
                <a:gd name="connsiteY17" fmla="*/ 1964 h 3273730"/>
                <a:gd name="connsiteX18" fmla="*/ 204159 w 982011"/>
                <a:gd name="connsiteY18" fmla="*/ 345395 h 3273730"/>
                <a:gd name="connsiteX19" fmla="*/ 3062 w 982011"/>
                <a:gd name="connsiteY19" fmla="*/ 782845 h 3273730"/>
                <a:gd name="connsiteX20" fmla="*/ 3062 w 982011"/>
                <a:gd name="connsiteY20" fmla="*/ 896452 h 3273730"/>
                <a:gd name="connsiteX21" fmla="*/ 86182 w 982011"/>
                <a:gd name="connsiteY21" fmla="*/ 1744081 h 3273730"/>
                <a:gd name="connsiteX22" fmla="*/ 4368 w 982011"/>
                <a:gd name="connsiteY22" fmla="*/ 2955732 h 3273730"/>
                <a:gd name="connsiteX23" fmla="*/ 154538 w 982011"/>
                <a:gd name="connsiteY23" fmla="*/ 3273047 h 3273730"/>
                <a:gd name="connsiteX24" fmla="*/ 224531 w 982011"/>
                <a:gd name="connsiteY24" fmla="*/ 3273730 h 3273730"/>
                <a:gd name="connsiteX25" fmla="*/ 341995 w 982011"/>
                <a:gd name="connsiteY25" fmla="*/ 3273730 h 3273730"/>
                <a:gd name="connsiteX26" fmla="*/ 827473 w 982011"/>
                <a:gd name="connsiteY26" fmla="*/ 3273047 h 3273730"/>
                <a:gd name="connsiteX27" fmla="*/ 977643 w 982011"/>
                <a:gd name="connsiteY27" fmla="*/ 2955732 h 3273730"/>
                <a:gd name="connsiteX28" fmla="*/ 895829 w 982011"/>
                <a:gd name="connsiteY28" fmla="*/ 1744081 h 3273730"/>
                <a:gd name="connsiteX29" fmla="*/ 978949 w 982011"/>
                <a:gd name="connsiteY29" fmla="*/ 896452 h 3273730"/>
                <a:gd name="connsiteX30" fmla="*/ 978949 w 982011"/>
                <a:gd name="connsiteY30" fmla="*/ 782845 h 3273730"/>
                <a:gd name="connsiteX31" fmla="*/ 777852 w 982011"/>
                <a:gd name="connsiteY31" fmla="*/ 345395 h 3273730"/>
                <a:gd name="connsiteX32" fmla="*/ 613319 w 982011"/>
                <a:gd name="connsiteY32" fmla="*/ 1964 h 3273730"/>
                <a:gd name="connsiteX33" fmla="*/ 613319 w 982011"/>
                <a:gd name="connsiteY33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172820 w 982011"/>
                <a:gd name="connsiteY7" fmla="*/ 3180334 h 3273730"/>
                <a:gd name="connsiteX8" fmla="*/ 94471 w 982011"/>
                <a:gd name="connsiteY8" fmla="*/ 2932227 h 3273730"/>
                <a:gd name="connsiteX9" fmla="*/ 181432 w 982011"/>
                <a:gd name="connsiteY9" fmla="*/ 1744081 h 3273730"/>
                <a:gd name="connsiteX10" fmla="*/ 93601 w 982011"/>
                <a:gd name="connsiteY10" fmla="*/ 836384 h 3273730"/>
                <a:gd name="connsiteX11" fmla="*/ 260746 w 982011"/>
                <a:gd name="connsiteY11" fmla="*/ 414168 h 3273730"/>
                <a:gd name="connsiteX12" fmla="*/ 418689 w 982011"/>
                <a:gd name="connsiteY12" fmla="*/ 135355 h 3273730"/>
                <a:gd name="connsiteX13" fmla="*/ 433203 w 982011"/>
                <a:gd name="connsiteY13" fmla="*/ 96208 h 3273730"/>
                <a:gd name="connsiteX14" fmla="*/ 548808 w 982011"/>
                <a:gd name="connsiteY14" fmla="*/ 96208 h 3273730"/>
                <a:gd name="connsiteX15" fmla="*/ 613319 w 982011"/>
                <a:gd name="connsiteY15" fmla="*/ 0 h 3273730"/>
                <a:gd name="connsiteX16" fmla="*/ 368692 w 982011"/>
                <a:gd name="connsiteY16" fmla="*/ 0 h 3273730"/>
                <a:gd name="connsiteX17" fmla="*/ 368692 w 982011"/>
                <a:gd name="connsiteY17" fmla="*/ 1964 h 3273730"/>
                <a:gd name="connsiteX18" fmla="*/ 204159 w 982011"/>
                <a:gd name="connsiteY18" fmla="*/ 345395 h 3273730"/>
                <a:gd name="connsiteX19" fmla="*/ 3062 w 982011"/>
                <a:gd name="connsiteY19" fmla="*/ 782845 h 3273730"/>
                <a:gd name="connsiteX20" fmla="*/ 3062 w 982011"/>
                <a:gd name="connsiteY20" fmla="*/ 896452 h 3273730"/>
                <a:gd name="connsiteX21" fmla="*/ 86182 w 982011"/>
                <a:gd name="connsiteY21" fmla="*/ 1744081 h 3273730"/>
                <a:gd name="connsiteX22" fmla="*/ 4368 w 982011"/>
                <a:gd name="connsiteY22" fmla="*/ 2955732 h 3273730"/>
                <a:gd name="connsiteX23" fmla="*/ 154538 w 982011"/>
                <a:gd name="connsiteY23" fmla="*/ 3273047 h 3273730"/>
                <a:gd name="connsiteX24" fmla="*/ 224531 w 982011"/>
                <a:gd name="connsiteY24" fmla="*/ 3273730 h 3273730"/>
                <a:gd name="connsiteX25" fmla="*/ 827473 w 982011"/>
                <a:gd name="connsiteY25" fmla="*/ 3273047 h 3273730"/>
                <a:gd name="connsiteX26" fmla="*/ 977643 w 982011"/>
                <a:gd name="connsiteY26" fmla="*/ 2955732 h 3273730"/>
                <a:gd name="connsiteX27" fmla="*/ 895829 w 982011"/>
                <a:gd name="connsiteY27" fmla="*/ 1744081 h 3273730"/>
                <a:gd name="connsiteX28" fmla="*/ 978949 w 982011"/>
                <a:gd name="connsiteY28" fmla="*/ 896452 h 3273730"/>
                <a:gd name="connsiteX29" fmla="*/ 978949 w 982011"/>
                <a:gd name="connsiteY29" fmla="*/ 782845 h 3273730"/>
                <a:gd name="connsiteX30" fmla="*/ 777852 w 982011"/>
                <a:gd name="connsiteY30" fmla="*/ 345395 h 3273730"/>
                <a:gd name="connsiteX31" fmla="*/ 613319 w 982011"/>
                <a:gd name="connsiteY31" fmla="*/ 1964 h 3273730"/>
                <a:gd name="connsiteX32" fmla="*/ 613319 w 982011"/>
                <a:gd name="connsiteY32" fmla="*/ 0 h 3273730"/>
                <a:gd name="connsiteX0" fmla="*/ 548808 w 982011"/>
                <a:gd name="connsiteY0" fmla="*/ 96208 h 3273730"/>
                <a:gd name="connsiteX1" fmla="*/ 563322 w 982011"/>
                <a:gd name="connsiteY1" fmla="*/ 135355 h 3273730"/>
                <a:gd name="connsiteX2" fmla="*/ 721265 w 982011"/>
                <a:gd name="connsiteY2" fmla="*/ 414168 h 3273730"/>
                <a:gd name="connsiteX3" fmla="*/ 888410 w 982011"/>
                <a:gd name="connsiteY3" fmla="*/ 836384 h 3273730"/>
                <a:gd name="connsiteX4" fmla="*/ 800579 w 982011"/>
                <a:gd name="connsiteY4" fmla="*/ 1744081 h 3273730"/>
                <a:gd name="connsiteX5" fmla="*/ 887540 w 982011"/>
                <a:gd name="connsiteY5" fmla="*/ 2932227 h 3273730"/>
                <a:gd name="connsiteX6" fmla="*/ 809191 w 982011"/>
                <a:gd name="connsiteY6" fmla="*/ 3180334 h 3273730"/>
                <a:gd name="connsiteX7" fmla="*/ 172820 w 982011"/>
                <a:gd name="connsiteY7" fmla="*/ 3180334 h 3273730"/>
                <a:gd name="connsiteX8" fmla="*/ 94471 w 982011"/>
                <a:gd name="connsiteY8" fmla="*/ 2932227 h 3273730"/>
                <a:gd name="connsiteX9" fmla="*/ 181432 w 982011"/>
                <a:gd name="connsiteY9" fmla="*/ 1744081 h 3273730"/>
                <a:gd name="connsiteX10" fmla="*/ 93601 w 982011"/>
                <a:gd name="connsiteY10" fmla="*/ 836384 h 3273730"/>
                <a:gd name="connsiteX11" fmla="*/ 260746 w 982011"/>
                <a:gd name="connsiteY11" fmla="*/ 414168 h 3273730"/>
                <a:gd name="connsiteX12" fmla="*/ 418689 w 982011"/>
                <a:gd name="connsiteY12" fmla="*/ 135355 h 3273730"/>
                <a:gd name="connsiteX13" fmla="*/ 433203 w 982011"/>
                <a:gd name="connsiteY13" fmla="*/ 96208 h 3273730"/>
                <a:gd name="connsiteX14" fmla="*/ 548808 w 982011"/>
                <a:gd name="connsiteY14" fmla="*/ 96208 h 3273730"/>
                <a:gd name="connsiteX15" fmla="*/ 613319 w 982011"/>
                <a:gd name="connsiteY15" fmla="*/ 0 h 3273730"/>
                <a:gd name="connsiteX16" fmla="*/ 368692 w 982011"/>
                <a:gd name="connsiteY16" fmla="*/ 0 h 3273730"/>
                <a:gd name="connsiteX17" fmla="*/ 368692 w 982011"/>
                <a:gd name="connsiteY17" fmla="*/ 1964 h 3273730"/>
                <a:gd name="connsiteX18" fmla="*/ 204159 w 982011"/>
                <a:gd name="connsiteY18" fmla="*/ 345395 h 3273730"/>
                <a:gd name="connsiteX19" fmla="*/ 3062 w 982011"/>
                <a:gd name="connsiteY19" fmla="*/ 782845 h 3273730"/>
                <a:gd name="connsiteX20" fmla="*/ 3062 w 982011"/>
                <a:gd name="connsiteY20" fmla="*/ 896452 h 3273730"/>
                <a:gd name="connsiteX21" fmla="*/ 86182 w 982011"/>
                <a:gd name="connsiteY21" fmla="*/ 1744081 h 3273730"/>
                <a:gd name="connsiteX22" fmla="*/ 4368 w 982011"/>
                <a:gd name="connsiteY22" fmla="*/ 2955732 h 3273730"/>
                <a:gd name="connsiteX23" fmla="*/ 154538 w 982011"/>
                <a:gd name="connsiteY23" fmla="*/ 3273047 h 3273730"/>
                <a:gd name="connsiteX24" fmla="*/ 827473 w 982011"/>
                <a:gd name="connsiteY24" fmla="*/ 3273047 h 3273730"/>
                <a:gd name="connsiteX25" fmla="*/ 977643 w 982011"/>
                <a:gd name="connsiteY25" fmla="*/ 2955732 h 3273730"/>
                <a:gd name="connsiteX26" fmla="*/ 895829 w 982011"/>
                <a:gd name="connsiteY26" fmla="*/ 1744081 h 3273730"/>
                <a:gd name="connsiteX27" fmla="*/ 978949 w 982011"/>
                <a:gd name="connsiteY27" fmla="*/ 896452 h 3273730"/>
                <a:gd name="connsiteX28" fmla="*/ 978949 w 982011"/>
                <a:gd name="connsiteY28" fmla="*/ 782845 h 3273730"/>
                <a:gd name="connsiteX29" fmla="*/ 777852 w 982011"/>
                <a:gd name="connsiteY29" fmla="*/ 345395 h 3273730"/>
                <a:gd name="connsiteX30" fmla="*/ 613319 w 982011"/>
                <a:gd name="connsiteY30" fmla="*/ 1964 h 3273730"/>
                <a:gd name="connsiteX31" fmla="*/ 613319 w 982011"/>
                <a:gd name="connsiteY31" fmla="*/ 0 h 327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2011" h="3273730">
                  <a:moveTo>
                    <a:pt x="548808" y="96208"/>
                  </a:moveTo>
                  <a:lnTo>
                    <a:pt x="563322" y="135355"/>
                  </a:lnTo>
                  <a:cubicBezTo>
                    <a:pt x="600504" y="227436"/>
                    <a:pt x="661415" y="335493"/>
                    <a:pt x="721265" y="414168"/>
                  </a:cubicBezTo>
                  <a:cubicBezTo>
                    <a:pt x="801065" y="519069"/>
                    <a:pt x="903043" y="684811"/>
                    <a:pt x="888410" y="836384"/>
                  </a:cubicBezTo>
                  <a:cubicBezTo>
                    <a:pt x="873778" y="987957"/>
                    <a:pt x="800988" y="1440103"/>
                    <a:pt x="800579" y="1744081"/>
                  </a:cubicBezTo>
                  <a:cubicBezTo>
                    <a:pt x="800144" y="2067490"/>
                    <a:pt x="893890" y="2813497"/>
                    <a:pt x="887540" y="2932227"/>
                  </a:cubicBezTo>
                  <a:cubicBezTo>
                    <a:pt x="885006" y="2979605"/>
                    <a:pt x="848365" y="3156394"/>
                    <a:pt x="809191" y="3180334"/>
                  </a:cubicBezTo>
                  <a:lnTo>
                    <a:pt x="172820" y="3180334"/>
                  </a:lnTo>
                  <a:cubicBezTo>
                    <a:pt x="133646" y="3156394"/>
                    <a:pt x="97005" y="2979605"/>
                    <a:pt x="94471" y="2932227"/>
                  </a:cubicBezTo>
                  <a:cubicBezTo>
                    <a:pt x="88121" y="2813497"/>
                    <a:pt x="181867" y="2067490"/>
                    <a:pt x="181432" y="1744081"/>
                  </a:cubicBezTo>
                  <a:cubicBezTo>
                    <a:pt x="181023" y="1440103"/>
                    <a:pt x="108233" y="987957"/>
                    <a:pt x="93601" y="836384"/>
                  </a:cubicBezTo>
                  <a:cubicBezTo>
                    <a:pt x="78968" y="684811"/>
                    <a:pt x="180946" y="519069"/>
                    <a:pt x="260746" y="414168"/>
                  </a:cubicBezTo>
                  <a:cubicBezTo>
                    <a:pt x="320596" y="335493"/>
                    <a:pt x="381507" y="227436"/>
                    <a:pt x="418689" y="135355"/>
                  </a:cubicBezTo>
                  <a:lnTo>
                    <a:pt x="433203" y="96208"/>
                  </a:lnTo>
                  <a:lnTo>
                    <a:pt x="548808" y="96208"/>
                  </a:lnTo>
                  <a:close/>
                  <a:moveTo>
                    <a:pt x="613319" y="0"/>
                  </a:moveTo>
                  <a:lnTo>
                    <a:pt x="368692" y="0"/>
                  </a:lnTo>
                  <a:lnTo>
                    <a:pt x="368692" y="1964"/>
                  </a:lnTo>
                  <a:cubicBezTo>
                    <a:pt x="369128" y="1528"/>
                    <a:pt x="311671" y="223083"/>
                    <a:pt x="204159" y="345395"/>
                  </a:cubicBezTo>
                  <a:cubicBezTo>
                    <a:pt x="96646" y="467707"/>
                    <a:pt x="886" y="637464"/>
                    <a:pt x="3062" y="782845"/>
                  </a:cubicBezTo>
                  <a:cubicBezTo>
                    <a:pt x="5238" y="928226"/>
                    <a:pt x="3062" y="858583"/>
                    <a:pt x="3062" y="896452"/>
                  </a:cubicBezTo>
                  <a:cubicBezTo>
                    <a:pt x="1041" y="1055599"/>
                    <a:pt x="85964" y="1400868"/>
                    <a:pt x="86182" y="1744081"/>
                  </a:cubicBezTo>
                  <a:cubicBezTo>
                    <a:pt x="86400" y="2087294"/>
                    <a:pt x="-22899" y="2699847"/>
                    <a:pt x="4368" y="2955732"/>
                  </a:cubicBezTo>
                  <a:cubicBezTo>
                    <a:pt x="4804" y="3133759"/>
                    <a:pt x="113828" y="3285191"/>
                    <a:pt x="154538" y="3273047"/>
                  </a:cubicBezTo>
                  <a:lnTo>
                    <a:pt x="827473" y="3273047"/>
                  </a:lnTo>
                  <a:cubicBezTo>
                    <a:pt x="868183" y="3285191"/>
                    <a:pt x="977207" y="3133759"/>
                    <a:pt x="977643" y="2955732"/>
                  </a:cubicBezTo>
                  <a:cubicBezTo>
                    <a:pt x="1004910" y="2699847"/>
                    <a:pt x="895611" y="2087294"/>
                    <a:pt x="895829" y="1744081"/>
                  </a:cubicBezTo>
                  <a:cubicBezTo>
                    <a:pt x="896047" y="1400868"/>
                    <a:pt x="980970" y="1055599"/>
                    <a:pt x="978949" y="896452"/>
                  </a:cubicBezTo>
                  <a:cubicBezTo>
                    <a:pt x="978949" y="858583"/>
                    <a:pt x="976773" y="928226"/>
                    <a:pt x="978949" y="782845"/>
                  </a:cubicBezTo>
                  <a:cubicBezTo>
                    <a:pt x="981125" y="637464"/>
                    <a:pt x="885365" y="467707"/>
                    <a:pt x="777852" y="345395"/>
                  </a:cubicBezTo>
                  <a:cubicBezTo>
                    <a:pt x="670340" y="223083"/>
                    <a:pt x="612883" y="1528"/>
                    <a:pt x="613319" y="1964"/>
                  </a:cubicBezTo>
                  <a:lnTo>
                    <a:pt x="613319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9429353" y="5039026"/>
              <a:ext cx="990374" cy="30395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9" name="Gerade Verbindung mit Pfeil 98"/>
            <p:cNvCxnSpPr/>
            <p:nvPr/>
          </p:nvCxnSpPr>
          <p:spPr>
            <a:xfrm>
              <a:off x="8679593" y="3811090"/>
              <a:ext cx="623662" cy="0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mit Pfeil 99"/>
            <p:cNvCxnSpPr/>
            <p:nvPr/>
          </p:nvCxnSpPr>
          <p:spPr>
            <a:xfrm rot="10800000">
              <a:off x="10537579" y="3811090"/>
              <a:ext cx="623662" cy="0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Полилиния 1"/>
          <p:cNvSpPr/>
          <p:nvPr/>
        </p:nvSpPr>
        <p:spPr>
          <a:xfrm>
            <a:off x="5344456" y="1775650"/>
            <a:ext cx="6232654" cy="31616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The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principle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of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the pressure decay method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is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based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on the same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principle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as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the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vacuum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decay method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or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the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manual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inspection method</a:t>
            </a: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Capable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for high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speed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lines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(12,000 c/h)</a:t>
            </a: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Independent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from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the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electrical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conductivity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of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the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product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No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format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parts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required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Very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little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maintenance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required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endParaRPr lang="de-DE" sz="2000" i="1" dirty="0" smtClean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  <p:sp>
        <p:nvSpPr>
          <p:cNvPr id="3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505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1305769" y="1920849"/>
            <a:ext cx="9957317" cy="3787833"/>
            <a:chOff x="1944397" y="1427362"/>
            <a:chExt cx="9957317" cy="3787833"/>
          </a:xfrm>
        </p:grpSpPr>
        <p:sp>
          <p:nvSpPr>
            <p:cNvPr id="3" name="Полилиния 1"/>
            <p:cNvSpPr/>
            <p:nvPr/>
          </p:nvSpPr>
          <p:spPr>
            <a:xfrm>
              <a:off x="1944397" y="1427362"/>
              <a:ext cx="9957317" cy="37878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>
              <a:spAutoFit/>
            </a:bodyPr>
            <a:lstStyle/>
            <a:p>
              <a:r>
                <a:rPr lang="de-DE" sz="3200" i="1" u="sng" dirty="0" smtClean="0">
                  <a:solidFill>
                    <a:srgbClr val="000000"/>
                  </a:solidFill>
                  <a:ea typeface="Microsoft YaHei" pitchFamily="2"/>
                  <a:cs typeface="Arial" panose="020B0604020202020204" pitchFamily="34" charset="0"/>
                </a:rPr>
                <a:t>GMP - Annex </a:t>
              </a:r>
              <a:r>
                <a:rPr lang="de-DE" sz="3200" i="1" u="sng" dirty="0">
                  <a:solidFill>
                    <a:srgbClr val="000000"/>
                  </a:solidFill>
                  <a:ea typeface="Microsoft YaHei" pitchFamily="2"/>
                  <a:cs typeface="Arial" panose="020B0604020202020204" pitchFamily="34" charset="0"/>
                </a:rPr>
                <a:t>1 </a:t>
              </a:r>
              <a:r>
                <a:rPr lang="en-GB" sz="3200" i="1" u="sng" dirty="0">
                  <a:cs typeface="Arial" panose="020B0604020202020204" pitchFamily="34" charset="0"/>
                </a:rPr>
                <a:t>Manufacture of Sterile Medicinal Products</a:t>
              </a:r>
            </a:p>
            <a:p>
              <a:pPr marL="228600" marR="0" lvl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en-GB" sz="2000" u="sng" dirty="0" smtClean="0">
                <a:solidFill>
                  <a:schemeClr val="tx2"/>
                </a:solidFill>
                <a:ea typeface="Microsoft YaHei" pitchFamily="2"/>
                <a:cs typeface="Arial" panose="020B0604020202020204" pitchFamily="34" charset="0"/>
              </a:endParaRPr>
            </a:p>
            <a:p>
              <a:pPr lvl="0"/>
              <a:r>
                <a:rPr lang="de-DE" sz="2000" u="sng" dirty="0" err="1">
                  <a:solidFill>
                    <a:schemeClr val="tx2"/>
                  </a:solidFill>
                  <a:ea typeface="Microsoft YaHei" pitchFamily="2"/>
                  <a:cs typeface="Arial" panose="020B0604020202020204" pitchFamily="34" charset="0"/>
                </a:rPr>
                <a:t>Finishing</a:t>
              </a:r>
              <a:r>
                <a:rPr lang="de-DE" sz="2000" u="sng" dirty="0">
                  <a:solidFill>
                    <a:schemeClr val="tx2"/>
                  </a:solidFill>
                  <a:ea typeface="Microsoft YaHei" pitchFamily="2"/>
                  <a:cs typeface="Arial" panose="020B0604020202020204" pitchFamily="34" charset="0"/>
                </a:rPr>
                <a:t> </a:t>
              </a:r>
              <a:r>
                <a:rPr lang="de-DE" sz="2000" u="sng" dirty="0" err="1">
                  <a:solidFill>
                    <a:schemeClr val="tx2"/>
                  </a:solidFill>
                  <a:ea typeface="Microsoft YaHei" pitchFamily="2"/>
                  <a:cs typeface="Arial" panose="020B0604020202020204" pitchFamily="34" charset="0"/>
                </a:rPr>
                <a:t>of</a:t>
              </a:r>
              <a:r>
                <a:rPr lang="de-DE" sz="2000" u="sng" dirty="0">
                  <a:solidFill>
                    <a:schemeClr val="tx2"/>
                  </a:solidFill>
                  <a:ea typeface="Microsoft YaHei" pitchFamily="2"/>
                  <a:cs typeface="Arial" panose="020B0604020202020204" pitchFamily="34" charset="0"/>
                </a:rPr>
                <a:t> sterile </a:t>
              </a:r>
              <a:r>
                <a:rPr lang="de-DE" sz="2000" u="sng" dirty="0" err="1">
                  <a:solidFill>
                    <a:schemeClr val="tx2"/>
                  </a:solidFill>
                  <a:ea typeface="Microsoft YaHei" pitchFamily="2"/>
                  <a:cs typeface="Arial" panose="020B0604020202020204" pitchFamily="34" charset="0"/>
                </a:rPr>
                <a:t>products</a:t>
              </a:r>
              <a:endParaRPr lang="de-DE" sz="2000" u="sng" dirty="0">
                <a:solidFill>
                  <a:schemeClr val="tx2"/>
                </a:solidFill>
                <a:ea typeface="Microsoft YaHei" pitchFamily="2"/>
                <a:cs typeface="Arial" panose="020B0604020202020204" pitchFamily="34" charset="0"/>
              </a:endParaRPr>
            </a:p>
            <a:p>
              <a:endParaRPr lang="en-GB" i="1" dirty="0" smtClean="0">
                <a:cs typeface="Arial" panose="020B0604020202020204" pitchFamily="34" charset="0"/>
              </a:endParaRPr>
            </a:p>
            <a:p>
              <a:r>
                <a:rPr lang="en-GB" i="1" dirty="0" smtClean="0">
                  <a:cs typeface="Arial" panose="020B0604020202020204" pitchFamily="34" charset="0"/>
                </a:rPr>
                <a:t>“(…) </a:t>
              </a:r>
              <a:r>
                <a:rPr lang="en-US" i="1" dirty="0" smtClean="0">
                  <a:cs typeface="Arial" panose="020B0604020202020204" pitchFamily="34" charset="0"/>
                </a:rPr>
                <a:t>Containers closed </a:t>
              </a:r>
              <a:r>
                <a:rPr lang="en-GB" i="1" dirty="0" smtClean="0">
                  <a:cs typeface="Arial" panose="020B0604020202020204" pitchFamily="34" charset="0"/>
                </a:rPr>
                <a:t>by </a:t>
              </a:r>
              <a:r>
                <a:rPr lang="en-GB" i="1" dirty="0">
                  <a:cs typeface="Arial" panose="020B0604020202020204" pitchFamily="34" charset="0"/>
                </a:rPr>
                <a:t>fusion, e.g. Form-Fill-Seal Small Volume Parenteral (SVP) &amp; Large </a:t>
              </a:r>
              <a:r>
                <a:rPr lang="en-GB" i="1" dirty="0" smtClean="0">
                  <a:cs typeface="Arial" panose="020B0604020202020204" pitchFamily="34" charset="0"/>
                </a:rPr>
                <a:t>Volume Parenteral </a:t>
              </a:r>
              <a:r>
                <a:rPr lang="en-GB" i="1" dirty="0">
                  <a:cs typeface="Arial" panose="020B0604020202020204" pitchFamily="34" charset="0"/>
                </a:rPr>
                <a:t>(LVP) bags, glass or plastic ampoules, should be subject to 100% </a:t>
              </a:r>
              <a:r>
                <a:rPr lang="en-GB" i="1" dirty="0" smtClean="0">
                  <a:cs typeface="Arial" panose="020B0604020202020204" pitchFamily="34" charset="0"/>
                </a:rPr>
                <a:t>integrity </a:t>
              </a:r>
              <a:r>
                <a:rPr lang="en-US" i="1" dirty="0" smtClean="0">
                  <a:cs typeface="Arial" panose="020B0604020202020204" pitchFamily="34" charset="0"/>
                </a:rPr>
                <a:t>testing. (…)”</a:t>
              </a:r>
              <a:endParaRPr lang="en-GB" i="1" dirty="0" smtClean="0">
                <a:cs typeface="Arial" panose="020B0604020202020204" pitchFamily="34" charset="0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de-DE" sz="2400" i="1" dirty="0" smtClean="0">
                <a:latin typeface="Calibri" panose="020F0502020204030204" pitchFamily="34" charset="0"/>
                <a:ea typeface="Microsoft YaHei" pitchFamily="2"/>
                <a:cs typeface="Calibri" panose="020F0502020204030204" pitchFamily="34" charset="0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de-DE" sz="2400" i="1" dirty="0">
                <a:latin typeface="Calibri" panose="020F0502020204030204" pitchFamily="34" charset="0"/>
                <a:ea typeface="Microsoft YaHei" pitchFamily="2"/>
                <a:cs typeface="Calibri" panose="020F0502020204030204" pitchFamily="34" charset="0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de-DE" sz="2400" i="1" dirty="0" smtClean="0">
                <a:latin typeface="Calibri" panose="020F0502020204030204" pitchFamily="34" charset="0"/>
                <a:ea typeface="Microsoft YaHei" pitchFamily="2"/>
                <a:cs typeface="Calibri" panose="020F0502020204030204" pitchFamily="34" charset="0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en-GB" sz="1400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en-GB" sz="1400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endParaRPr>
            </a:p>
            <a:p>
              <a:pPr marL="228600" lvl="0" hangingPunct="0">
                <a:buClr>
                  <a:srgbClr val="FF6600"/>
                </a:buClr>
                <a:buSzPct val="100000"/>
                <a:tabLst>
                  <a:tab pos="914400" algn="l"/>
                </a:tabLst>
              </a:pPr>
              <a:endParaRPr lang="en-GB" sz="1400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endParaRP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207" y="4117271"/>
              <a:ext cx="4391695" cy="1097924"/>
            </a:xfrm>
            <a:prstGeom prst="rect">
              <a:avLst/>
            </a:prstGeom>
          </p:spPr>
        </p:pic>
      </p:grpSp>
      <p:sp>
        <p:nvSpPr>
          <p:cNvPr id="8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798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 smtClean="0"/>
              <a:t>Pressure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curve</a:t>
            </a:r>
            <a:endParaRPr lang="en-GB" sz="2800" b="1" dirty="0"/>
          </a:p>
        </p:txBody>
      </p:sp>
      <p:grpSp>
        <p:nvGrpSpPr>
          <p:cNvPr id="13" name="Gruppieren 12"/>
          <p:cNvGrpSpPr>
            <a:grpSpLocks noChangeAspect="1"/>
          </p:cNvGrpSpPr>
          <p:nvPr/>
        </p:nvGrpSpPr>
        <p:grpSpPr>
          <a:xfrm>
            <a:off x="469361" y="1264040"/>
            <a:ext cx="8374017" cy="4638028"/>
            <a:chOff x="408378" y="923913"/>
            <a:chExt cx="9804744" cy="5430450"/>
          </a:xfrm>
        </p:grpSpPr>
        <p:grpSp>
          <p:nvGrpSpPr>
            <p:cNvPr id="6" name="Gruppieren 5"/>
            <p:cNvGrpSpPr/>
            <p:nvPr/>
          </p:nvGrpSpPr>
          <p:grpSpPr>
            <a:xfrm>
              <a:off x="808489" y="1150024"/>
              <a:ext cx="9404633" cy="4850267"/>
              <a:chOff x="469361" y="1204685"/>
              <a:chExt cx="9404633" cy="4850267"/>
            </a:xfrm>
          </p:grpSpPr>
          <p:sp>
            <p:nvSpPr>
              <p:cNvPr id="3" name="Pfeil nach unten 2"/>
              <p:cNvSpPr/>
              <p:nvPr/>
            </p:nvSpPr>
            <p:spPr>
              <a:xfrm rot="10800000">
                <a:off x="469361" y="1204685"/>
                <a:ext cx="173146" cy="4804229"/>
              </a:xfrm>
              <a:prstGeom prst="downArrow">
                <a:avLst/>
              </a:prstGeom>
              <a:solidFill>
                <a:srgbClr val="818285"/>
              </a:solidFill>
              <a:ln>
                <a:solidFill>
                  <a:srgbClr val="818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Pfeil nach unten 21"/>
              <p:cNvSpPr/>
              <p:nvPr/>
            </p:nvSpPr>
            <p:spPr>
              <a:xfrm rot="16200000">
                <a:off x="5107594" y="1288552"/>
                <a:ext cx="172800" cy="9360000"/>
              </a:xfrm>
              <a:prstGeom prst="downArrow">
                <a:avLst/>
              </a:prstGeom>
              <a:solidFill>
                <a:srgbClr val="818285"/>
              </a:solidFill>
              <a:ln>
                <a:solidFill>
                  <a:srgbClr val="818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Textfeld 6"/>
            <p:cNvSpPr txBox="1"/>
            <p:nvPr/>
          </p:nvSpPr>
          <p:spPr>
            <a:xfrm rot="16200000">
              <a:off x="-277707" y="2324540"/>
              <a:ext cx="17722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rgbClr val="818285"/>
                  </a:solidFill>
                </a:rPr>
                <a:t>Pressure signal</a:t>
              </a:r>
              <a:endParaRPr lang="en-GB" sz="2000" b="1" dirty="0">
                <a:solidFill>
                  <a:srgbClr val="818285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8013771" y="5954253"/>
              <a:ext cx="15360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rgbClr val="818285"/>
                  </a:solidFill>
                </a:rPr>
                <a:t>Process time</a:t>
              </a:r>
              <a:endParaRPr lang="en-GB" sz="2000" b="1" dirty="0">
                <a:solidFill>
                  <a:srgbClr val="818285"/>
                </a:solidFill>
              </a:endParaRPr>
            </a:p>
          </p:txBody>
        </p:sp>
        <p:cxnSp>
          <p:nvCxnSpPr>
            <p:cNvPr id="20" name="Gerader Verbinder 19"/>
            <p:cNvCxnSpPr/>
            <p:nvPr/>
          </p:nvCxnSpPr>
          <p:spPr>
            <a:xfrm>
              <a:off x="946711" y="4883825"/>
              <a:ext cx="1460249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/>
            <p:cNvCxnSpPr/>
            <p:nvPr/>
          </p:nvCxnSpPr>
          <p:spPr>
            <a:xfrm>
              <a:off x="956235" y="4933043"/>
              <a:ext cx="1460249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uppieren 56"/>
            <p:cNvGrpSpPr/>
            <p:nvPr/>
          </p:nvGrpSpPr>
          <p:grpSpPr>
            <a:xfrm>
              <a:off x="2395166" y="1569909"/>
              <a:ext cx="6842470" cy="3321656"/>
              <a:chOff x="2333625" y="1526569"/>
              <a:chExt cx="6842470" cy="3321656"/>
            </a:xfrm>
          </p:grpSpPr>
          <p:sp>
            <p:nvSpPr>
              <p:cNvPr id="36" name="Freihandform 35"/>
              <p:cNvSpPr/>
              <p:nvPr/>
            </p:nvSpPr>
            <p:spPr>
              <a:xfrm>
                <a:off x="2333625" y="1526569"/>
                <a:ext cx="2676525" cy="3321656"/>
              </a:xfrm>
              <a:custGeom>
                <a:avLst/>
                <a:gdLst>
                  <a:gd name="connsiteX0" fmla="*/ 0 w 2676525"/>
                  <a:gd name="connsiteY0" fmla="*/ 3321656 h 3321656"/>
                  <a:gd name="connsiteX1" fmla="*/ 847725 w 2676525"/>
                  <a:gd name="connsiteY1" fmla="*/ 521306 h 3321656"/>
                  <a:gd name="connsiteX2" fmla="*/ 2676525 w 2676525"/>
                  <a:gd name="connsiteY2" fmla="*/ 6956 h 332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76525" h="3321656">
                    <a:moveTo>
                      <a:pt x="0" y="3321656"/>
                    </a:moveTo>
                    <a:cubicBezTo>
                      <a:pt x="200819" y="2197706"/>
                      <a:pt x="401638" y="1073756"/>
                      <a:pt x="847725" y="521306"/>
                    </a:cubicBezTo>
                    <a:cubicBezTo>
                      <a:pt x="1293812" y="-31144"/>
                      <a:pt x="1985168" y="-12094"/>
                      <a:pt x="2676525" y="6956"/>
                    </a:cubicBezTo>
                  </a:path>
                </a:pathLst>
              </a:custGeom>
              <a:noFill/>
              <a:ln w="25400">
                <a:solidFill>
                  <a:srgbClr val="62BB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5" name="Gerader Verbinder 54"/>
              <p:cNvCxnSpPr>
                <a:stCxn id="36" idx="2"/>
              </p:cNvCxnSpPr>
              <p:nvPr/>
            </p:nvCxnSpPr>
            <p:spPr>
              <a:xfrm>
                <a:off x="5010150" y="1533525"/>
                <a:ext cx="4165945" cy="61590"/>
              </a:xfrm>
              <a:prstGeom prst="line">
                <a:avLst/>
              </a:prstGeom>
              <a:ln w="25400">
                <a:solidFill>
                  <a:srgbClr val="62BB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pieren 63"/>
            <p:cNvGrpSpPr/>
            <p:nvPr/>
          </p:nvGrpSpPr>
          <p:grpSpPr>
            <a:xfrm>
              <a:off x="2424468" y="1791882"/>
              <a:ext cx="6825904" cy="3152177"/>
              <a:chOff x="2377440" y="1770343"/>
              <a:chExt cx="6825904" cy="3152177"/>
            </a:xfrm>
          </p:grpSpPr>
          <p:sp>
            <p:nvSpPr>
              <p:cNvPr id="59" name="Freihandform 58"/>
              <p:cNvSpPr/>
              <p:nvPr/>
            </p:nvSpPr>
            <p:spPr>
              <a:xfrm>
                <a:off x="2377440" y="1770343"/>
                <a:ext cx="4259580" cy="3152177"/>
              </a:xfrm>
              <a:custGeom>
                <a:avLst/>
                <a:gdLst>
                  <a:gd name="connsiteX0" fmla="*/ 0 w 4259580"/>
                  <a:gd name="connsiteY0" fmla="*/ 3152177 h 3152177"/>
                  <a:gd name="connsiteX1" fmla="*/ 701040 w 4259580"/>
                  <a:gd name="connsiteY1" fmla="*/ 736637 h 3152177"/>
                  <a:gd name="connsiteX2" fmla="*/ 1813560 w 4259580"/>
                  <a:gd name="connsiteY2" fmla="*/ 12737 h 3152177"/>
                  <a:gd name="connsiteX3" fmla="*/ 4259580 w 4259580"/>
                  <a:gd name="connsiteY3" fmla="*/ 279437 h 3152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59580" h="3152177">
                    <a:moveTo>
                      <a:pt x="0" y="3152177"/>
                    </a:moveTo>
                    <a:cubicBezTo>
                      <a:pt x="199390" y="2206027"/>
                      <a:pt x="398780" y="1259877"/>
                      <a:pt x="701040" y="736637"/>
                    </a:cubicBezTo>
                    <a:cubicBezTo>
                      <a:pt x="1003300" y="213397"/>
                      <a:pt x="1220470" y="88937"/>
                      <a:pt x="1813560" y="12737"/>
                    </a:cubicBezTo>
                    <a:cubicBezTo>
                      <a:pt x="2406650" y="-63463"/>
                      <a:pt x="3823970" y="224827"/>
                      <a:pt x="4259580" y="279437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1" name="Gerader Verbinder 60"/>
              <p:cNvCxnSpPr>
                <a:stCxn id="59" idx="3"/>
              </p:cNvCxnSpPr>
              <p:nvPr/>
            </p:nvCxnSpPr>
            <p:spPr>
              <a:xfrm>
                <a:off x="6637020" y="2049780"/>
                <a:ext cx="2566324" cy="503061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Gerader Verbinder 74"/>
            <p:cNvCxnSpPr/>
            <p:nvPr/>
          </p:nvCxnSpPr>
          <p:spPr>
            <a:xfrm>
              <a:off x="2425359" y="1303852"/>
              <a:ext cx="0" cy="4545863"/>
            </a:xfrm>
            <a:prstGeom prst="line">
              <a:avLst/>
            </a:prstGeom>
            <a:ln w="254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/>
            <p:cNvCxnSpPr/>
            <p:nvPr/>
          </p:nvCxnSpPr>
          <p:spPr>
            <a:xfrm>
              <a:off x="4184654" y="1303852"/>
              <a:ext cx="0" cy="4545863"/>
            </a:xfrm>
            <a:prstGeom prst="line">
              <a:avLst/>
            </a:prstGeom>
            <a:ln w="254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/>
            <p:cNvCxnSpPr/>
            <p:nvPr/>
          </p:nvCxnSpPr>
          <p:spPr>
            <a:xfrm>
              <a:off x="4716195" y="1303852"/>
              <a:ext cx="0" cy="4545863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/>
            <p:cNvCxnSpPr/>
            <p:nvPr/>
          </p:nvCxnSpPr>
          <p:spPr>
            <a:xfrm>
              <a:off x="9127004" y="1303852"/>
              <a:ext cx="0" cy="4545863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feld 78"/>
            <p:cNvSpPr txBox="1"/>
            <p:nvPr/>
          </p:nvSpPr>
          <p:spPr>
            <a:xfrm>
              <a:off x="4503637" y="923913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A2238E"/>
                  </a:solidFill>
                </a:rPr>
                <a:t>P1</a:t>
              </a:r>
              <a:endParaRPr lang="en-GB" b="1" dirty="0">
                <a:solidFill>
                  <a:srgbClr val="A2238E"/>
                </a:solidFill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8914446" y="923913"/>
              <a:ext cx="425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A2238E"/>
                  </a:solidFill>
                </a:rPr>
                <a:t>P2</a:t>
              </a:r>
              <a:endParaRPr lang="en-GB" b="1" dirty="0">
                <a:solidFill>
                  <a:srgbClr val="A2238E"/>
                </a:solidFill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3554949" y="1044633"/>
            <a:ext cx="1187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A2238E"/>
                </a:solidFill>
              </a:rPr>
              <a:t>Infeed</a:t>
            </a:r>
            <a:r>
              <a:rPr lang="de-DE" sz="1400" b="1" dirty="0" smtClean="0">
                <a:solidFill>
                  <a:srgbClr val="A2238E"/>
                </a:solidFill>
              </a:rPr>
              <a:t> </a:t>
            </a:r>
            <a:r>
              <a:rPr lang="de-DE" sz="1400" b="1" dirty="0" err="1" smtClean="0">
                <a:solidFill>
                  <a:srgbClr val="A2238E"/>
                </a:solidFill>
              </a:rPr>
              <a:t>sensor</a:t>
            </a:r>
            <a:endParaRPr lang="en-GB" sz="1400" b="1" dirty="0">
              <a:solidFill>
                <a:srgbClr val="A2238E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7253516" y="1044633"/>
            <a:ext cx="1324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A2238E"/>
                </a:solidFill>
              </a:rPr>
              <a:t>Outfeed</a:t>
            </a:r>
            <a:r>
              <a:rPr lang="de-DE" sz="1400" b="1" dirty="0" smtClean="0">
                <a:solidFill>
                  <a:srgbClr val="A2238E"/>
                </a:solidFill>
              </a:rPr>
              <a:t> </a:t>
            </a:r>
            <a:r>
              <a:rPr lang="de-DE" sz="1400" b="1" dirty="0" err="1" smtClean="0">
                <a:solidFill>
                  <a:srgbClr val="A2238E"/>
                </a:solidFill>
              </a:rPr>
              <a:t>sensor</a:t>
            </a:r>
            <a:endParaRPr lang="en-GB" sz="1400" b="1" dirty="0">
              <a:solidFill>
                <a:srgbClr val="A2238E"/>
              </a:solidFill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8048943" y="1691036"/>
            <a:ext cx="1308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solidFill>
                  <a:srgbClr val="62BB47"/>
                </a:solidFill>
              </a:rPr>
              <a:t>Tight</a:t>
            </a:r>
            <a:r>
              <a:rPr lang="de-DE" sz="1400" b="1" dirty="0" smtClean="0">
                <a:solidFill>
                  <a:srgbClr val="62BB47"/>
                </a:solidFill>
              </a:rPr>
              <a:t> </a:t>
            </a:r>
            <a:r>
              <a:rPr lang="de-DE" sz="1400" b="1" dirty="0" err="1" smtClean="0">
                <a:solidFill>
                  <a:srgbClr val="62BB47"/>
                </a:solidFill>
              </a:rPr>
              <a:t>container</a:t>
            </a:r>
            <a:endParaRPr lang="en-GB" sz="1400" b="1" dirty="0">
              <a:solidFill>
                <a:srgbClr val="62BB47"/>
              </a:solidFill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8048943" y="2477258"/>
            <a:ext cx="1499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Leaking </a:t>
            </a:r>
            <a:r>
              <a:rPr lang="de-DE" sz="1400" b="1" dirty="0" err="1" smtClean="0">
                <a:solidFill>
                  <a:srgbClr val="FF0000"/>
                </a:solidFill>
              </a:rPr>
              <a:t>container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342406" y="4760911"/>
            <a:ext cx="1201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009BDE"/>
                </a:solidFill>
              </a:rPr>
              <a:t>Pressure</a:t>
            </a:r>
            <a:r>
              <a:rPr lang="de-DE" dirty="0" smtClean="0">
                <a:solidFill>
                  <a:srgbClr val="009BDE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9BDE"/>
                </a:solidFill>
              </a:rPr>
              <a:t>generation</a:t>
            </a:r>
            <a:endParaRPr lang="en-GB" dirty="0">
              <a:solidFill>
                <a:srgbClr val="009BDE"/>
              </a:solidFill>
            </a:endParaRPr>
          </a:p>
        </p:txBody>
      </p:sp>
      <p:sp>
        <p:nvSpPr>
          <p:cNvPr id="30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5041445" cy="227597"/>
          </a:xfrm>
        </p:spPr>
        <p:txBody>
          <a:bodyPr/>
          <a:lstStyle/>
          <a:p>
            <a:r>
              <a:rPr lang="de-DE" dirty="0" smtClean="0"/>
              <a:t>Blow-Fill-Seal (BFS) bottle inspection – container integrity and cosmetic defect detection</a:t>
            </a:r>
          </a:p>
        </p:txBody>
      </p:sp>
    </p:spTree>
    <p:extLst>
      <p:ext uri="{BB962C8B-B14F-4D97-AF65-F5344CB8AC3E}">
        <p14:creationId xmlns:p14="http://schemas.microsoft.com/office/powerpoint/2010/main" val="1342843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 smtClean="0"/>
              <a:t>Rejection</a:t>
            </a:r>
            <a:endParaRPr lang="en-GB" sz="2800" b="1" dirty="0"/>
          </a:p>
        </p:txBody>
      </p:sp>
      <p:sp>
        <p:nvSpPr>
          <p:cNvPr id="9" name="Полилиния 1"/>
          <p:cNvSpPr/>
          <p:nvPr/>
        </p:nvSpPr>
        <p:spPr>
          <a:xfrm>
            <a:off x="1097321" y="2573336"/>
            <a:ext cx="3455123" cy="157807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7166" tIns="55727" rIns="107166" bIns="55727" anchor="t" anchorCtr="0" compatLnSpc="1">
            <a:spAutoFit/>
          </a:bodyPr>
          <a:lstStyle/>
          <a:p>
            <a:pPr algn="ctr" hangingPunct="0">
              <a:spcBef>
                <a:spcPts val="675"/>
              </a:spcBef>
              <a:tabLst>
                <a:tab pos="0" algn="l"/>
                <a:tab pos="1088776" algn="l"/>
                <a:tab pos="2177552" algn="l"/>
                <a:tab pos="3266327" algn="l"/>
                <a:tab pos="4355104" algn="l"/>
                <a:tab pos="5443880" algn="l"/>
                <a:tab pos="6532655" algn="l"/>
                <a:tab pos="7621431" algn="l"/>
                <a:tab pos="8710209" algn="l"/>
                <a:tab pos="9798985" algn="l"/>
                <a:tab pos="10887761" algn="l"/>
                <a:tab pos="11976537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rPr>
              <a:t>Various automatic rejection systems are available for the rejection of incorrect products.</a:t>
            </a:r>
          </a:p>
        </p:txBody>
      </p:sp>
      <p:pic>
        <p:nvPicPr>
          <p:cNvPr id="5" name="ScreenCapture_19.01.2021 09.42.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0806" y="2167567"/>
            <a:ext cx="4286816" cy="2389610"/>
          </a:xfrm>
          <a:prstGeom prst="rect">
            <a:avLst/>
          </a:prstGeom>
        </p:spPr>
      </p:pic>
      <p:sp>
        <p:nvSpPr>
          <p:cNvPr id="10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5041445" cy="227597"/>
          </a:xfrm>
        </p:spPr>
        <p:txBody>
          <a:bodyPr/>
          <a:lstStyle/>
          <a:p>
            <a:r>
              <a:rPr lang="de-DE" dirty="0" smtClean="0"/>
              <a:t>Blow-Fill-Seal (BFS) bottle inspection – container integrity and cosmetic defect detection</a:t>
            </a:r>
          </a:p>
        </p:txBody>
      </p:sp>
    </p:spTree>
    <p:extLst>
      <p:ext uri="{BB962C8B-B14F-4D97-AF65-F5344CB8AC3E}">
        <p14:creationId xmlns:p14="http://schemas.microsoft.com/office/powerpoint/2010/main" val="3753262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28600" hangingPunct="0">
              <a:buClr>
                <a:srgbClr val="FF6600"/>
              </a:buClr>
              <a:buSzPct val="100000"/>
              <a:tabLst>
                <a:tab pos="914400" algn="l"/>
              </a:tabLst>
            </a:pPr>
            <a:r>
              <a:rPr lang="de-DE" sz="2800" b="1" dirty="0" err="1">
                <a:latin typeface="Calibri" pitchFamily="34"/>
                <a:ea typeface="Microsoft YaHei" pitchFamily="2"/>
                <a:cs typeface="Times New Roman" pitchFamily="18"/>
              </a:rPr>
              <a:t>Conveyor</a:t>
            </a:r>
            <a:r>
              <a:rPr lang="de-DE" sz="2800" b="1" dirty="0">
                <a:latin typeface="Calibri" pitchFamily="34"/>
                <a:ea typeface="Microsoft YaHei" pitchFamily="2"/>
                <a:cs typeface="Times New Roman" pitchFamily="18"/>
              </a:rPr>
              <a:t> &amp; </a:t>
            </a:r>
            <a:r>
              <a:rPr lang="de-DE" sz="2800" b="1" dirty="0" err="1">
                <a:latin typeface="Calibri" pitchFamily="34"/>
                <a:ea typeface="Microsoft YaHei" pitchFamily="2"/>
                <a:cs typeface="Times New Roman" pitchFamily="18"/>
              </a:rPr>
              <a:t>Conveyor</a:t>
            </a:r>
            <a:r>
              <a:rPr lang="de-DE" sz="2800" b="1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800" b="1" dirty="0" err="1">
                <a:latin typeface="Calibri" pitchFamily="34"/>
                <a:ea typeface="Microsoft YaHei" pitchFamily="2"/>
                <a:cs typeface="Times New Roman" pitchFamily="18"/>
              </a:rPr>
              <a:t>control</a:t>
            </a:r>
            <a:endParaRPr lang="de-DE" sz="2800" b="1" i="1" dirty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  <p:sp>
        <p:nvSpPr>
          <p:cNvPr id="9" name="Полилиния 1"/>
          <p:cNvSpPr/>
          <p:nvPr/>
        </p:nvSpPr>
        <p:spPr>
          <a:xfrm>
            <a:off x="1259875" y="2884802"/>
            <a:ext cx="3095861" cy="12205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7166" tIns="55727" rIns="107166" bIns="55727" anchor="t" anchorCtr="0" compatLnSpc="1">
            <a:spAutoFit/>
          </a:bodyPr>
          <a:lstStyle/>
          <a:p>
            <a:pPr algn="ctr" hangingPunct="0">
              <a:spcBef>
                <a:spcPts val="675"/>
              </a:spcBef>
              <a:tabLst>
                <a:tab pos="0" algn="l"/>
                <a:tab pos="1088776" algn="l"/>
                <a:tab pos="2177552" algn="l"/>
                <a:tab pos="3266327" algn="l"/>
                <a:tab pos="4355104" algn="l"/>
                <a:tab pos="5443880" algn="l"/>
                <a:tab pos="6532655" algn="l"/>
                <a:tab pos="7621431" algn="l"/>
                <a:tab pos="8710209" algn="l"/>
                <a:tab pos="9798985" algn="l"/>
                <a:tab pos="10887761" algn="l"/>
                <a:tab pos="11976537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rPr>
              <a:t>Conveyor mechanics &amp; conveyor control from </a:t>
            </a:r>
            <a:r>
              <a:rPr lang="en-GB" sz="2400" b="1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rPr>
              <a:t>HEUFT</a:t>
            </a:r>
            <a:r>
              <a:rPr lang="en-GB" sz="2400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</a:rPr>
              <a:t>!</a:t>
            </a:r>
            <a:endParaRPr lang="en-GB" sz="2400" dirty="0">
              <a:solidFill>
                <a:srgbClr val="000000"/>
              </a:solidFill>
              <a:latin typeface="Calibri" pitchFamily="34"/>
              <a:ea typeface="Microsoft YaHei" pitchFamily="2"/>
              <a:cs typeface="Mangal" pitchFamily="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21" y="1820398"/>
            <a:ext cx="5767323" cy="3349346"/>
          </a:xfrm>
          <a:prstGeom prst="rect">
            <a:avLst/>
          </a:prstGeom>
        </p:spPr>
      </p:pic>
      <p:sp>
        <p:nvSpPr>
          <p:cNvPr id="10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5041445" cy="227597"/>
          </a:xfrm>
        </p:spPr>
        <p:txBody>
          <a:bodyPr/>
          <a:lstStyle/>
          <a:p>
            <a:r>
              <a:rPr lang="de-DE" dirty="0" smtClean="0"/>
              <a:t>Blow-Fill-Seal (BFS) bottle inspection – container integrity and cosmetic defect detection</a:t>
            </a:r>
          </a:p>
        </p:txBody>
      </p:sp>
    </p:spTree>
    <p:extLst>
      <p:ext uri="{BB962C8B-B14F-4D97-AF65-F5344CB8AC3E}">
        <p14:creationId xmlns:p14="http://schemas.microsoft.com/office/powerpoint/2010/main" val="1059109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5041445" cy="227597"/>
          </a:xfrm>
        </p:spPr>
        <p:txBody>
          <a:bodyPr/>
          <a:lstStyle/>
          <a:p>
            <a:r>
              <a:rPr lang="de-DE" dirty="0" err="1"/>
              <a:t>Blow</a:t>
            </a:r>
            <a:r>
              <a:rPr lang="de-DE" dirty="0"/>
              <a:t>-Fill-Seal (BFS) bottle inspection – </a:t>
            </a:r>
            <a:r>
              <a:rPr lang="de-DE" dirty="0" err="1"/>
              <a:t>container</a:t>
            </a:r>
            <a:r>
              <a:rPr lang="de-DE" dirty="0"/>
              <a:t> </a:t>
            </a:r>
            <a:r>
              <a:rPr lang="de-DE" dirty="0" err="1"/>
              <a:t>integrity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cosmetic </a:t>
            </a:r>
            <a:r>
              <a:rPr lang="de-DE" dirty="0" err="1"/>
              <a:t>defect</a:t>
            </a:r>
            <a:r>
              <a:rPr lang="de-DE" dirty="0"/>
              <a:t> detection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glad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in </a:t>
            </a:r>
            <a:r>
              <a:rPr lang="de-DE" dirty="0" err="1" smtClean="0"/>
              <a:t>contact</a:t>
            </a:r>
            <a:r>
              <a:rPr lang="de-DE" dirty="0" smtClean="0"/>
              <a:t> with </a:t>
            </a:r>
            <a:r>
              <a:rPr lang="de-DE" dirty="0" err="1" smtClean="0"/>
              <a:t>you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5" name="Полилиния 1"/>
          <p:cNvSpPr/>
          <p:nvPr/>
        </p:nvSpPr>
        <p:spPr>
          <a:xfrm>
            <a:off x="802311" y="4971647"/>
            <a:ext cx="10268692" cy="139122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7166" tIns="55727" rIns="107166" bIns="55727" anchor="t" anchorCtr="0" compatLnSpc="1">
            <a:spAutoFit/>
          </a:bodyPr>
          <a:lstStyle/>
          <a:p>
            <a:pPr algn="ctr" hangingPunct="0">
              <a:spcBef>
                <a:spcPts val="675"/>
              </a:spcBef>
              <a:tabLst>
                <a:tab pos="0" algn="l"/>
                <a:tab pos="1088776" algn="l"/>
                <a:tab pos="2177552" algn="l"/>
                <a:tab pos="3266327" algn="l"/>
                <a:tab pos="4355104" algn="l"/>
                <a:tab pos="5443880" algn="l"/>
                <a:tab pos="6532655" algn="l"/>
                <a:tab pos="7621431" algn="l"/>
                <a:tab pos="8710209" algn="l"/>
                <a:tab pos="9798985" algn="l"/>
                <a:tab pos="10887761" algn="l"/>
                <a:tab pos="11976537" algn="l"/>
              </a:tabLst>
            </a:pPr>
            <a:r>
              <a:rPr lang="en-GB" sz="2381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  <a:hlinkClick r:id="rId2"/>
              </a:rPr>
              <a:t>www.heuft.com</a:t>
            </a:r>
            <a:endParaRPr lang="en-GB" sz="2381" dirty="0" smtClean="0">
              <a:solidFill>
                <a:srgbClr val="000000"/>
              </a:solidFill>
              <a:latin typeface="Calibri" pitchFamily="34"/>
              <a:ea typeface="Microsoft YaHei" pitchFamily="2"/>
              <a:cs typeface="Mangal" pitchFamily="2"/>
            </a:endParaRPr>
          </a:p>
          <a:p>
            <a:pPr algn="ctr" hangingPunct="0">
              <a:spcBef>
                <a:spcPts val="675"/>
              </a:spcBef>
              <a:tabLst>
                <a:tab pos="0" algn="l"/>
                <a:tab pos="1088776" algn="l"/>
                <a:tab pos="2177552" algn="l"/>
                <a:tab pos="3266327" algn="l"/>
                <a:tab pos="4355104" algn="l"/>
                <a:tab pos="5443880" algn="l"/>
                <a:tab pos="6532655" algn="l"/>
                <a:tab pos="7621431" algn="l"/>
                <a:tab pos="8710209" algn="l"/>
                <a:tab pos="9798985" algn="l"/>
                <a:tab pos="10887761" algn="l"/>
                <a:tab pos="11976537" algn="l"/>
              </a:tabLst>
            </a:pPr>
            <a:r>
              <a:rPr lang="en-GB" sz="2381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Mangal" pitchFamily="2"/>
                <a:hlinkClick r:id="rId3"/>
              </a:rPr>
              <a:t>pharma@heuft.com</a:t>
            </a:r>
            <a:endParaRPr lang="en-GB" sz="2381" dirty="0" smtClean="0">
              <a:solidFill>
                <a:srgbClr val="000000"/>
              </a:solidFill>
              <a:latin typeface="Calibri" pitchFamily="34"/>
              <a:ea typeface="Microsoft YaHei" pitchFamily="2"/>
              <a:cs typeface="Mangal" pitchFamily="2"/>
            </a:endParaRPr>
          </a:p>
          <a:p>
            <a:pPr algn="ctr" hangingPunct="0">
              <a:spcBef>
                <a:spcPts val="675"/>
              </a:spcBef>
              <a:tabLst>
                <a:tab pos="0" algn="l"/>
                <a:tab pos="1088776" algn="l"/>
                <a:tab pos="2177552" algn="l"/>
                <a:tab pos="3266327" algn="l"/>
                <a:tab pos="4355104" algn="l"/>
                <a:tab pos="5443880" algn="l"/>
                <a:tab pos="6532655" algn="l"/>
                <a:tab pos="7621431" algn="l"/>
                <a:tab pos="8710209" algn="l"/>
                <a:tab pos="9798985" algn="l"/>
                <a:tab pos="10887761" algn="l"/>
                <a:tab pos="11976537" algn="l"/>
              </a:tabLst>
            </a:pPr>
            <a:endParaRPr lang="en-GB" sz="2381" dirty="0" smtClean="0">
              <a:solidFill>
                <a:srgbClr val="000000"/>
              </a:solidFill>
              <a:latin typeface="Calibri" pitchFamily="34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54611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0" y="2275231"/>
            <a:ext cx="6958316" cy="1842741"/>
            <a:chOff x="0" y="2275233"/>
            <a:chExt cx="5663312" cy="1842741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75233"/>
              <a:ext cx="5663312" cy="1842741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173736" y="2335809"/>
              <a:ext cx="48549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 smtClean="0">
                  <a:solidFill>
                    <a:schemeClr val="bg1"/>
                  </a:solidFill>
                </a:rPr>
                <a:t>HEUFT </a:t>
              </a:r>
              <a:r>
                <a:rPr lang="de-DE" sz="4400" i="1" dirty="0" smtClean="0">
                  <a:solidFill>
                    <a:schemeClr val="bg1"/>
                  </a:solidFill>
                </a:rPr>
                <a:t>spotter </a:t>
              </a:r>
              <a:r>
                <a:rPr lang="de-DE" sz="4400" i="1" baseline="300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II</a:t>
              </a:r>
              <a:r>
                <a:rPr lang="de-DE" sz="4400" i="1" dirty="0" smtClean="0">
                  <a:solidFill>
                    <a:schemeClr val="bg1"/>
                  </a:solidFill>
                </a:rPr>
                <a:t> BFS</a:t>
              </a:r>
              <a:endParaRPr lang="en-GB" sz="4400" i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73736" y="3165826"/>
              <a:ext cx="5367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All-</a:t>
              </a:r>
              <a:r>
                <a:rPr lang="de-DE" dirty="0" err="1" smtClean="0">
                  <a:solidFill>
                    <a:schemeClr val="bg1"/>
                  </a:solidFill>
                </a:rPr>
                <a:t>around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quality</a:t>
              </a:r>
              <a:r>
                <a:rPr lang="de-DE" dirty="0" smtClean="0">
                  <a:solidFill>
                    <a:schemeClr val="bg1"/>
                  </a:solidFill>
                </a:rPr>
                <a:t> inspection </a:t>
              </a:r>
              <a:r>
                <a:rPr lang="de-DE" dirty="0" err="1" smtClean="0">
                  <a:solidFill>
                    <a:schemeClr val="bg1"/>
                  </a:solidFill>
                </a:rPr>
                <a:t>of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b="1" u="sng" dirty="0" err="1" smtClean="0">
                  <a:solidFill>
                    <a:schemeClr val="bg1"/>
                  </a:solidFill>
                </a:rPr>
                <a:t>B</a:t>
              </a:r>
              <a:r>
                <a:rPr lang="de-DE" dirty="0" err="1" smtClean="0">
                  <a:solidFill>
                    <a:schemeClr val="bg1"/>
                  </a:solidFill>
                </a:rPr>
                <a:t>low</a:t>
              </a:r>
              <a:r>
                <a:rPr lang="de-DE" dirty="0" smtClean="0">
                  <a:solidFill>
                    <a:schemeClr val="bg1"/>
                  </a:solidFill>
                </a:rPr>
                <a:t>-</a:t>
              </a:r>
              <a:r>
                <a:rPr lang="de-DE" b="1" u="sng" dirty="0" err="1" smtClean="0">
                  <a:solidFill>
                    <a:schemeClr val="bg1"/>
                  </a:solidFill>
                </a:rPr>
                <a:t>F</a:t>
              </a:r>
              <a:r>
                <a:rPr lang="de-DE" dirty="0" err="1" smtClean="0">
                  <a:solidFill>
                    <a:schemeClr val="bg1"/>
                  </a:solidFill>
                </a:rPr>
                <a:t>ill</a:t>
              </a:r>
              <a:r>
                <a:rPr lang="de-DE" dirty="0" smtClean="0">
                  <a:solidFill>
                    <a:schemeClr val="bg1"/>
                  </a:solidFill>
                </a:rPr>
                <a:t>-</a:t>
              </a:r>
              <a:r>
                <a:rPr lang="de-DE" b="1" u="sng" dirty="0" smtClean="0">
                  <a:solidFill>
                    <a:schemeClr val="bg1"/>
                  </a:solidFill>
                </a:rPr>
                <a:t>S</a:t>
              </a:r>
              <a:r>
                <a:rPr lang="de-DE" dirty="0" smtClean="0">
                  <a:solidFill>
                    <a:schemeClr val="bg1"/>
                  </a:solidFill>
                </a:rPr>
                <a:t>eal </a:t>
              </a:r>
              <a:r>
                <a:rPr lang="de-DE" dirty="0" err="1" smtClean="0">
                  <a:solidFill>
                    <a:schemeClr val="bg1"/>
                  </a:solidFill>
                </a:rPr>
                <a:t>bottles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based</a:t>
              </a:r>
              <a:r>
                <a:rPr lang="de-DE" dirty="0" smtClean="0">
                  <a:solidFill>
                    <a:schemeClr val="bg1"/>
                  </a:solidFill>
                </a:rPr>
                <a:t> on the HEUFT </a:t>
              </a:r>
              <a:r>
                <a:rPr lang="de-DE" i="1" dirty="0" smtClean="0">
                  <a:solidFill>
                    <a:schemeClr val="bg1"/>
                  </a:solidFill>
                </a:rPr>
                <a:t>SPECTRUM </a:t>
              </a:r>
              <a:r>
                <a:rPr lang="de-DE" i="1" baseline="300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II</a:t>
              </a:r>
              <a:r>
                <a:rPr lang="de-DE" dirty="0" smtClean="0">
                  <a:solidFill>
                    <a:schemeClr val="bg1"/>
                  </a:solidFill>
                </a:rPr>
                <a:t>.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17470" r="16879" b="10282"/>
          <a:stretch/>
        </p:blipFill>
        <p:spPr>
          <a:xfrm>
            <a:off x="6958316" y="1153544"/>
            <a:ext cx="5181601" cy="3903407"/>
          </a:xfrm>
          <a:prstGeom prst="rect">
            <a:avLst/>
          </a:prstGeom>
        </p:spPr>
      </p:pic>
      <p:grpSp>
        <p:nvGrpSpPr>
          <p:cNvPr id="22" name="Gruppieren 21"/>
          <p:cNvGrpSpPr/>
          <p:nvPr/>
        </p:nvGrpSpPr>
        <p:grpSpPr>
          <a:xfrm>
            <a:off x="3932732" y="4430502"/>
            <a:ext cx="2385653" cy="2038834"/>
            <a:chOff x="6799286" y="4451398"/>
            <a:chExt cx="2385653" cy="2038834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9286" y="4451398"/>
              <a:ext cx="1166400" cy="2038834"/>
            </a:xfrm>
            <a:prstGeom prst="rect">
              <a:avLst/>
            </a:prstGeom>
          </p:spPr>
        </p:pic>
        <p:grpSp>
          <p:nvGrpSpPr>
            <p:cNvPr id="21" name="Gruppieren 20"/>
            <p:cNvGrpSpPr/>
            <p:nvPr/>
          </p:nvGrpSpPr>
          <p:grpSpPr>
            <a:xfrm>
              <a:off x="7474951" y="6022232"/>
              <a:ext cx="1709988" cy="468000"/>
              <a:chOff x="8149510" y="5946709"/>
              <a:chExt cx="1709988" cy="468000"/>
            </a:xfrm>
          </p:grpSpPr>
          <p:sp>
            <p:nvSpPr>
              <p:cNvPr id="11" name="Textfeld 10"/>
              <p:cNvSpPr txBox="1"/>
              <p:nvPr/>
            </p:nvSpPr>
            <p:spPr>
              <a:xfrm>
                <a:off x="8615914" y="6026821"/>
                <a:ext cx="1243584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>
                    <a:solidFill>
                      <a:srgbClr val="761767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de-DE" sz="1400" b="1" dirty="0" smtClean="0">
                    <a:solidFill>
                      <a:srgbClr val="761767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eaking bottle</a:t>
                </a:r>
                <a:endParaRPr lang="en-GB" sz="1400" b="1" dirty="0">
                  <a:solidFill>
                    <a:srgbClr val="761767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/>
              <p:cNvSpPr>
                <a:spLocks noChangeAspect="1"/>
              </p:cNvSpPr>
              <p:nvPr/>
            </p:nvSpPr>
            <p:spPr>
              <a:xfrm>
                <a:off x="8149510" y="5946709"/>
                <a:ext cx="466404" cy="468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5" name="Gruppieren 24"/>
          <p:cNvGrpSpPr/>
          <p:nvPr/>
        </p:nvGrpSpPr>
        <p:grpSpPr>
          <a:xfrm>
            <a:off x="5458087" y="4449661"/>
            <a:ext cx="1974249" cy="2042115"/>
            <a:chOff x="4105934" y="4418780"/>
            <a:chExt cx="1974249" cy="204211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084" y="4421686"/>
              <a:ext cx="1166099" cy="2039209"/>
            </a:xfrm>
            <a:prstGeom prst="rect">
              <a:avLst/>
            </a:prstGeom>
          </p:spPr>
        </p:pic>
        <p:grpSp>
          <p:nvGrpSpPr>
            <p:cNvPr id="24" name="Gruppieren 23"/>
            <p:cNvGrpSpPr/>
            <p:nvPr/>
          </p:nvGrpSpPr>
          <p:grpSpPr>
            <a:xfrm>
              <a:off x="4105934" y="4418780"/>
              <a:ext cx="1649625" cy="468000"/>
              <a:chOff x="3674669" y="4115869"/>
              <a:chExt cx="1649625" cy="468000"/>
            </a:xfrm>
          </p:grpSpPr>
          <p:sp>
            <p:nvSpPr>
              <p:cNvPr id="15" name="Ellipse 14"/>
              <p:cNvSpPr>
                <a:spLocks noChangeAspect="1"/>
              </p:cNvSpPr>
              <p:nvPr/>
            </p:nvSpPr>
            <p:spPr>
              <a:xfrm>
                <a:off x="4857890" y="4115869"/>
                <a:ext cx="466404" cy="468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3674669" y="4193074"/>
                <a:ext cx="1183221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>
                    <a:solidFill>
                      <a:srgbClr val="761767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de-DE" sz="1400" b="1" dirty="0" smtClean="0">
                    <a:solidFill>
                      <a:srgbClr val="761767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 defective</a:t>
                </a:r>
                <a:endParaRPr lang="en-GB" sz="1400" b="1" dirty="0">
                  <a:solidFill>
                    <a:srgbClr val="761767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9" name="Gruppieren 38"/>
          <p:cNvGrpSpPr/>
          <p:nvPr/>
        </p:nvGrpSpPr>
        <p:grpSpPr>
          <a:xfrm>
            <a:off x="1988956" y="4426400"/>
            <a:ext cx="1609947" cy="2111516"/>
            <a:chOff x="2383715" y="4398460"/>
            <a:chExt cx="1609947" cy="2111516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483" y="4398460"/>
              <a:ext cx="1165179" cy="2037600"/>
            </a:xfrm>
            <a:prstGeom prst="rect">
              <a:avLst/>
            </a:prstGeom>
          </p:spPr>
        </p:pic>
        <p:grpSp>
          <p:nvGrpSpPr>
            <p:cNvPr id="33" name="Gruppieren 32"/>
            <p:cNvGrpSpPr/>
            <p:nvPr/>
          </p:nvGrpSpPr>
          <p:grpSpPr>
            <a:xfrm>
              <a:off x="2383715" y="6041976"/>
              <a:ext cx="1245249" cy="468000"/>
              <a:chOff x="2359932" y="5184952"/>
              <a:chExt cx="1245249" cy="468000"/>
            </a:xfrm>
          </p:grpSpPr>
          <p:sp>
            <p:nvSpPr>
              <p:cNvPr id="29" name="Ellipse 28"/>
              <p:cNvSpPr>
                <a:spLocks noChangeAspect="1"/>
              </p:cNvSpPr>
              <p:nvPr/>
            </p:nvSpPr>
            <p:spPr>
              <a:xfrm>
                <a:off x="3138777" y="5184952"/>
                <a:ext cx="466404" cy="468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2359932" y="5258950"/>
                <a:ext cx="782066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 smtClean="0">
                    <a:solidFill>
                      <a:srgbClr val="761767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particle</a:t>
                </a:r>
                <a:endParaRPr lang="en-GB" sz="1400" b="1" dirty="0">
                  <a:solidFill>
                    <a:srgbClr val="761767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Ellipse 36"/>
            <p:cNvSpPr/>
            <p:nvPr/>
          </p:nvSpPr>
          <p:spPr>
            <a:xfrm>
              <a:off x="3386762" y="6269862"/>
              <a:ext cx="18000" cy="18000"/>
            </a:xfrm>
            <a:prstGeom prst="ellipse">
              <a:avLst/>
            </a:prstGeom>
            <a:gradFill flip="none" rotWithShape="1">
              <a:gsLst>
                <a:gs pos="30000">
                  <a:srgbClr val="7E797E">
                    <a:lumMod val="90000"/>
                    <a:lumOff val="10000"/>
                  </a:srgbClr>
                </a:gs>
                <a:gs pos="87000">
                  <a:schemeClr val="tx1"/>
                </a:gs>
                <a:gs pos="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51638" y="4423295"/>
            <a:ext cx="1962589" cy="2037600"/>
            <a:chOff x="351948" y="4398918"/>
            <a:chExt cx="1962589" cy="2037600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358" y="4398918"/>
              <a:ext cx="1165179" cy="2037600"/>
            </a:xfrm>
            <a:prstGeom prst="rect">
              <a:avLst/>
            </a:prstGeom>
          </p:spPr>
        </p:pic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1412157" y="5140249"/>
              <a:ext cx="466404" cy="468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351948" y="5217453"/>
              <a:ext cx="1060977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76176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de-DE" sz="1400" b="1" dirty="0" smtClean="0">
                  <a:solidFill>
                    <a:srgbClr val="76176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lack spots</a:t>
              </a:r>
              <a:endParaRPr lang="en-GB" sz="1400" b="1" dirty="0">
                <a:solidFill>
                  <a:srgbClr val="76176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llipse 37"/>
            <p:cNvSpPr/>
            <p:nvPr/>
          </p:nvSpPr>
          <p:spPr>
            <a:xfrm>
              <a:off x="1636359" y="5362342"/>
              <a:ext cx="18000" cy="18000"/>
            </a:xfrm>
            <a:prstGeom prst="ellipse">
              <a:avLst/>
            </a:prstGeom>
            <a:gradFill flip="none" rotWithShape="1">
              <a:gsLst>
                <a:gs pos="30000">
                  <a:srgbClr val="7E797E">
                    <a:lumMod val="90000"/>
                    <a:lumOff val="10000"/>
                  </a:srgbClr>
                </a:gs>
                <a:gs pos="87000">
                  <a:schemeClr val="tx1"/>
                </a:gs>
                <a:gs pos="0">
                  <a:schemeClr val="bg1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05817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platzhalter 3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Line </a:t>
            </a:r>
            <a:r>
              <a:rPr lang="de-DE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layout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814039" y="3228913"/>
            <a:ext cx="10359483" cy="1413189"/>
            <a:chOff x="814039" y="3228913"/>
            <a:chExt cx="10359483" cy="1413189"/>
          </a:xfrm>
        </p:grpSpPr>
        <p:sp>
          <p:nvSpPr>
            <p:cNvPr id="5" name="Pfeil nach rechts 4"/>
            <p:cNvSpPr/>
            <p:nvPr/>
          </p:nvSpPr>
          <p:spPr>
            <a:xfrm>
              <a:off x="814039" y="3543299"/>
              <a:ext cx="10359483" cy="295275"/>
            </a:xfrm>
            <a:prstGeom prst="rightArrow">
              <a:avLst/>
            </a:prstGeom>
            <a:solidFill>
              <a:srgbClr val="D1D2D4"/>
            </a:solidFill>
            <a:ln cap="sq">
              <a:solidFill>
                <a:srgbClr val="D1D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uppieren 9"/>
            <p:cNvGrpSpPr>
              <a:grpSpLocks noChangeAspect="1"/>
            </p:cNvGrpSpPr>
            <p:nvPr/>
          </p:nvGrpSpPr>
          <p:grpSpPr>
            <a:xfrm>
              <a:off x="4968474" y="3419732"/>
              <a:ext cx="1659462" cy="533398"/>
              <a:chOff x="4986339" y="3305174"/>
              <a:chExt cx="2400296" cy="771523"/>
            </a:xfrm>
          </p:grpSpPr>
          <p:sp>
            <p:nvSpPr>
              <p:cNvPr id="8" name="Rechteck 7"/>
              <p:cNvSpPr/>
              <p:nvPr/>
            </p:nvSpPr>
            <p:spPr>
              <a:xfrm>
                <a:off x="5233987" y="3305174"/>
                <a:ext cx="1905000" cy="771523"/>
              </a:xfrm>
              <a:prstGeom prst="rect">
                <a:avLst/>
              </a:prstGeom>
              <a:ln>
                <a:solidFill>
                  <a:srgbClr val="A223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4986339" y="3395660"/>
                <a:ext cx="247648" cy="590550"/>
              </a:xfrm>
              <a:prstGeom prst="rect">
                <a:avLst/>
              </a:prstGeom>
              <a:ln>
                <a:solidFill>
                  <a:srgbClr val="A223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7138987" y="3395657"/>
                <a:ext cx="247648" cy="590550"/>
              </a:xfrm>
              <a:prstGeom prst="rect">
                <a:avLst/>
              </a:prstGeom>
              <a:ln>
                <a:solidFill>
                  <a:srgbClr val="A223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Rechteck 10"/>
            <p:cNvSpPr/>
            <p:nvPr/>
          </p:nvSpPr>
          <p:spPr>
            <a:xfrm>
              <a:off x="1454818" y="3228913"/>
              <a:ext cx="1213905" cy="915037"/>
            </a:xfrm>
            <a:prstGeom prst="rect">
              <a:avLst/>
            </a:prstGeom>
            <a:solidFill>
              <a:srgbClr val="818285"/>
            </a:solidFill>
            <a:ln>
              <a:solidFill>
                <a:srgbClr val="81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2993089" y="3228913"/>
              <a:ext cx="1213905" cy="915037"/>
            </a:xfrm>
            <a:prstGeom prst="rect">
              <a:avLst/>
            </a:prstGeom>
            <a:solidFill>
              <a:srgbClr val="818285"/>
            </a:solidFill>
            <a:ln>
              <a:solidFill>
                <a:srgbClr val="81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7332382" y="3228913"/>
              <a:ext cx="1213905" cy="915037"/>
            </a:xfrm>
            <a:prstGeom prst="rect">
              <a:avLst/>
            </a:prstGeom>
            <a:solidFill>
              <a:srgbClr val="818285"/>
            </a:solidFill>
            <a:ln>
              <a:solidFill>
                <a:srgbClr val="81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8870654" y="3239758"/>
              <a:ext cx="1598422" cy="915037"/>
            </a:xfrm>
            <a:prstGeom prst="rect">
              <a:avLst/>
            </a:prstGeom>
            <a:solidFill>
              <a:srgbClr val="818285"/>
            </a:solidFill>
            <a:ln>
              <a:solidFill>
                <a:srgbClr val="81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317949" y="4272770"/>
              <a:ext cx="1487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818285"/>
                  </a:solidFill>
                </a:rPr>
                <a:t>BFS MACHINE</a:t>
              </a:r>
              <a:endParaRPr lang="en-GB" dirty="0">
                <a:solidFill>
                  <a:srgbClr val="818285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2856220" y="4272770"/>
              <a:ext cx="1487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818285"/>
                  </a:solidFill>
                </a:rPr>
                <a:t>AUTOCLAVE</a:t>
              </a:r>
              <a:endParaRPr lang="en-GB" dirty="0">
                <a:solidFill>
                  <a:srgbClr val="818285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195513" y="4272770"/>
              <a:ext cx="1487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818285"/>
                  </a:solidFill>
                </a:rPr>
                <a:t>LABELLER</a:t>
              </a:r>
              <a:endParaRPr lang="en-GB" dirty="0">
                <a:solidFill>
                  <a:srgbClr val="818285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8926044" y="4271870"/>
              <a:ext cx="1487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818285"/>
                  </a:solidFill>
                </a:rPr>
                <a:t>PACKER</a:t>
              </a:r>
              <a:endParaRPr lang="en-GB" dirty="0">
                <a:solidFill>
                  <a:srgbClr val="818285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714928" y="4271870"/>
              <a:ext cx="2166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smtClean="0">
                  <a:solidFill>
                    <a:srgbClr val="A2238E"/>
                  </a:solidFill>
                </a:rPr>
                <a:t>HEUFT </a:t>
              </a:r>
              <a:r>
                <a:rPr lang="de-DE" b="1" i="1" dirty="0" smtClean="0">
                  <a:solidFill>
                    <a:srgbClr val="A2238E"/>
                  </a:solidFill>
                </a:rPr>
                <a:t>spotter </a:t>
              </a:r>
              <a:r>
                <a:rPr lang="de-DE" b="1" i="1" baseline="30000" dirty="0" smtClean="0">
                  <a:solidFill>
                    <a:srgbClr val="A2238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II</a:t>
              </a:r>
              <a:r>
                <a:rPr lang="de-DE" b="1" i="1" dirty="0" smtClean="0">
                  <a:solidFill>
                    <a:srgbClr val="A2238E"/>
                  </a:solidFill>
                </a:rPr>
                <a:t> BFS</a:t>
              </a:r>
              <a:endParaRPr lang="en-GB" b="1" i="1" dirty="0">
                <a:solidFill>
                  <a:srgbClr val="A2238E"/>
                </a:solidFill>
              </a:endParaRPr>
            </a:p>
          </p:txBody>
        </p:sp>
      </p:grpSp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17470" r="16879" b="10282"/>
          <a:stretch/>
        </p:blipFill>
        <p:spPr>
          <a:xfrm>
            <a:off x="4844859" y="1113437"/>
            <a:ext cx="1906691" cy="1436350"/>
          </a:xfrm>
          <a:prstGeom prst="rect">
            <a:avLst/>
          </a:prstGeom>
        </p:spPr>
      </p:pic>
      <p:cxnSp>
        <p:nvCxnSpPr>
          <p:cNvPr id="18" name="Gerade Verbindung mit Pfeil 17"/>
          <p:cNvCxnSpPr>
            <a:stCxn id="33" idx="2"/>
            <a:endCxn id="8" idx="0"/>
          </p:cNvCxnSpPr>
          <p:nvPr/>
        </p:nvCxnSpPr>
        <p:spPr>
          <a:xfrm>
            <a:off x="5798205" y="2549787"/>
            <a:ext cx="0" cy="86994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014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err="1" smtClean="0"/>
              <a:t>Inspection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areas</a:t>
            </a:r>
            <a:endParaRPr lang="en-GB" sz="28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" y="823192"/>
            <a:ext cx="2904004" cy="507836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96957" y="1164742"/>
            <a:ext cx="6066070" cy="786681"/>
            <a:chOff x="349764" y="1049035"/>
            <a:chExt cx="6870846" cy="891049"/>
          </a:xfrm>
        </p:grpSpPr>
        <p:sp>
          <p:nvSpPr>
            <p:cNvPr id="54" name="Textfeld 53"/>
            <p:cNvSpPr txBox="1"/>
            <p:nvPr/>
          </p:nvSpPr>
          <p:spPr>
            <a:xfrm>
              <a:off x="4629810" y="1263727"/>
              <a:ext cx="2590800" cy="522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/>
                <a:t>C</a:t>
              </a:r>
              <a:r>
                <a:rPr lang="de-DE" sz="2400" b="1" dirty="0" smtClean="0"/>
                <a:t>ap inspection </a:t>
              </a:r>
              <a:endParaRPr lang="en-GB" sz="2400" b="1" dirty="0"/>
            </a:p>
          </p:txBody>
        </p:sp>
        <p:cxnSp>
          <p:nvCxnSpPr>
            <p:cNvPr id="55" name="Gerader Verbinder 54"/>
            <p:cNvCxnSpPr/>
            <p:nvPr/>
          </p:nvCxnSpPr>
          <p:spPr>
            <a:xfrm flipH="1" flipV="1">
              <a:off x="2714515" y="1494720"/>
              <a:ext cx="1795701" cy="449"/>
            </a:xfrm>
            <a:prstGeom prst="line">
              <a:avLst/>
            </a:prstGeom>
            <a:ln w="12700">
              <a:solidFill>
                <a:srgbClr val="7617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Abgerundetes Rechteck 55"/>
            <p:cNvSpPr/>
            <p:nvPr/>
          </p:nvSpPr>
          <p:spPr>
            <a:xfrm>
              <a:off x="349764" y="1049035"/>
              <a:ext cx="2364751" cy="891049"/>
            </a:xfrm>
            <a:prstGeom prst="roundRect">
              <a:avLst>
                <a:gd name="adj" fmla="val 4552"/>
              </a:avLst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496957" y="5377275"/>
            <a:ext cx="6236386" cy="407591"/>
            <a:chOff x="349765" y="5818824"/>
            <a:chExt cx="7063758" cy="461537"/>
          </a:xfrm>
        </p:grpSpPr>
        <p:sp>
          <p:nvSpPr>
            <p:cNvPr id="57" name="Abgerundetes Rechteck 56"/>
            <p:cNvSpPr/>
            <p:nvPr/>
          </p:nvSpPr>
          <p:spPr>
            <a:xfrm>
              <a:off x="349765" y="5861835"/>
              <a:ext cx="2364751" cy="376595"/>
            </a:xfrm>
            <a:prstGeom prst="roundRect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629811" y="5818824"/>
              <a:ext cx="2783712" cy="46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/>
                <a:t>Base inspection </a:t>
              </a:r>
              <a:endParaRPr lang="en-GB" sz="2400" b="1" dirty="0"/>
            </a:p>
          </p:txBody>
        </p:sp>
        <p:cxnSp>
          <p:nvCxnSpPr>
            <p:cNvPr id="17" name="Gerader Verbinder 16"/>
            <p:cNvCxnSpPr>
              <a:endCxn id="57" idx="3"/>
            </p:cNvCxnSpPr>
            <p:nvPr/>
          </p:nvCxnSpPr>
          <p:spPr>
            <a:xfrm flipH="1">
              <a:off x="2714515" y="6051272"/>
              <a:ext cx="1795700" cy="539"/>
            </a:xfrm>
            <a:prstGeom prst="line">
              <a:avLst/>
            </a:prstGeom>
            <a:ln w="12700">
              <a:solidFill>
                <a:srgbClr val="7617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"/>
          <p:cNvGrpSpPr/>
          <p:nvPr/>
        </p:nvGrpSpPr>
        <p:grpSpPr>
          <a:xfrm>
            <a:off x="496957" y="2056133"/>
            <a:ext cx="6512461" cy="3254417"/>
            <a:chOff x="469361" y="2235831"/>
            <a:chExt cx="6512461" cy="3254417"/>
          </a:xfrm>
        </p:grpSpPr>
        <p:sp>
          <p:nvSpPr>
            <p:cNvPr id="53" name="Abgerundetes Rechteck 52"/>
            <p:cNvSpPr/>
            <p:nvPr/>
          </p:nvSpPr>
          <p:spPr>
            <a:xfrm>
              <a:off x="469361" y="2235831"/>
              <a:ext cx="2087770" cy="3254417"/>
            </a:xfrm>
            <a:prstGeom prst="roundRect">
              <a:avLst>
                <a:gd name="adj" fmla="val 2435"/>
              </a:avLst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248087" y="4430085"/>
              <a:ext cx="25764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err="1" smtClean="0"/>
                <a:t>Product</a:t>
              </a:r>
              <a:r>
                <a:rPr lang="de-DE" sz="2400" b="1" dirty="0" smtClean="0"/>
                <a:t> inspection</a:t>
              </a:r>
              <a:endParaRPr lang="en-GB" sz="2400" b="1" dirty="0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248087" y="2869672"/>
              <a:ext cx="27337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err="1" smtClean="0"/>
                <a:t>Cosmetic</a:t>
              </a:r>
              <a:r>
                <a:rPr lang="de-DE" sz="2400" b="1" dirty="0" smtClean="0"/>
                <a:t> inspection </a:t>
              </a:r>
              <a:endParaRPr lang="en-GB" sz="2400" b="1" dirty="0"/>
            </a:p>
          </p:txBody>
        </p:sp>
        <p:sp>
          <p:nvSpPr>
            <p:cNvPr id="3" name="Geschweifte Klammer links 2"/>
            <p:cNvSpPr/>
            <p:nvPr/>
          </p:nvSpPr>
          <p:spPr>
            <a:xfrm>
              <a:off x="2588880" y="3100505"/>
              <a:ext cx="1553621" cy="1560413"/>
            </a:xfrm>
            <a:prstGeom prst="leftBrace">
              <a:avLst>
                <a:gd name="adj1" fmla="val 0"/>
                <a:gd name="adj2" fmla="val 50000"/>
              </a:avLst>
            </a:prstGeom>
            <a:ln w="12700">
              <a:solidFill>
                <a:srgbClr val="7617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938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13026" r="-13" b="10801"/>
          <a:stretch/>
        </p:blipFill>
        <p:spPr>
          <a:xfrm>
            <a:off x="2318400" y="1440000"/>
            <a:ext cx="7336800" cy="41904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0789"/>
          <a:stretch/>
        </p:blipFill>
        <p:spPr>
          <a:xfrm>
            <a:off x="2318301" y="1440643"/>
            <a:ext cx="7334865" cy="4191000"/>
          </a:xfrm>
          <a:prstGeom prst="rect">
            <a:avLst/>
          </a:prstGeom>
        </p:spPr>
      </p:pic>
      <p:sp>
        <p:nvSpPr>
          <p:cNvPr id="59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grpSp>
        <p:nvGrpSpPr>
          <p:cNvPr id="40" name="Gruppieren 39"/>
          <p:cNvGrpSpPr/>
          <p:nvPr/>
        </p:nvGrpSpPr>
        <p:grpSpPr>
          <a:xfrm>
            <a:off x="3128955" y="480954"/>
            <a:ext cx="3964323" cy="3267457"/>
            <a:chOff x="4302513" y="802400"/>
            <a:chExt cx="3964323" cy="3267457"/>
          </a:xfrm>
        </p:grpSpPr>
        <p:cxnSp>
          <p:nvCxnSpPr>
            <p:cNvPr id="41" name="Gerader Verbinder 40"/>
            <p:cNvCxnSpPr/>
            <p:nvPr/>
          </p:nvCxnSpPr>
          <p:spPr>
            <a:xfrm>
              <a:off x="5369616" y="2606650"/>
              <a:ext cx="644205" cy="146320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/>
            <p:cNvCxnSpPr/>
            <p:nvPr/>
          </p:nvCxnSpPr>
          <p:spPr>
            <a:xfrm>
              <a:off x="6638171" y="2153441"/>
              <a:ext cx="1628665" cy="1916416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uppieren 42"/>
            <p:cNvGrpSpPr/>
            <p:nvPr/>
          </p:nvGrpSpPr>
          <p:grpSpPr>
            <a:xfrm>
              <a:off x="4302513" y="802400"/>
              <a:ext cx="2520174" cy="1804250"/>
              <a:chOff x="4270917" y="743750"/>
              <a:chExt cx="2520174" cy="1804250"/>
            </a:xfrm>
          </p:grpSpPr>
          <p:grpSp>
            <p:nvGrpSpPr>
              <p:cNvPr id="44" name="Gruppieren 43"/>
              <p:cNvGrpSpPr/>
              <p:nvPr/>
            </p:nvGrpSpPr>
            <p:grpSpPr>
              <a:xfrm>
                <a:off x="4270917" y="1328525"/>
                <a:ext cx="2520174" cy="1219475"/>
                <a:chOff x="4270917" y="1328525"/>
                <a:chExt cx="2520174" cy="1219475"/>
              </a:xfrm>
            </p:grpSpPr>
            <p:pic>
              <p:nvPicPr>
                <p:cNvPr id="46" name="Grafik 4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70917" y="1601482"/>
                  <a:ext cx="1562214" cy="946518"/>
                </a:xfrm>
                <a:prstGeom prst="rect">
                  <a:avLst/>
                </a:prstGeom>
                <a:ln w="12700">
                  <a:solidFill>
                    <a:srgbClr val="761767"/>
                  </a:solidFill>
                </a:ln>
              </p:spPr>
            </p:pic>
            <p:pic>
              <p:nvPicPr>
                <p:cNvPr id="47" name="Grafik 4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87442" y="1328525"/>
                  <a:ext cx="1303649" cy="766266"/>
                </a:xfrm>
                <a:prstGeom prst="rect">
                  <a:avLst/>
                </a:prstGeom>
                <a:blipFill>
                  <a:blip r:embed="rId7"/>
                  <a:tile tx="0" ty="0" sx="100000" sy="100000" flip="none" algn="tl"/>
                </a:blipFill>
                <a:ln w="12700">
                  <a:solidFill>
                    <a:srgbClr val="761767"/>
                  </a:solidFill>
                </a:ln>
              </p:spPr>
            </p:pic>
          </p:grpSp>
          <p:sp>
            <p:nvSpPr>
              <p:cNvPr id="45" name="Rechteck 44"/>
              <p:cNvSpPr/>
              <p:nvPr/>
            </p:nvSpPr>
            <p:spPr>
              <a:xfrm>
                <a:off x="5222908" y="743750"/>
                <a:ext cx="61022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b="1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Δ</a:t>
                </a:r>
                <a:r>
                  <a:rPr lang="de-DE" sz="3200" b="1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</a:t>
                </a:r>
                <a:endParaRPr lang="de-DE" sz="32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56" name="Gruppieren 55"/>
          <p:cNvGrpSpPr/>
          <p:nvPr/>
        </p:nvGrpSpPr>
        <p:grpSpPr>
          <a:xfrm>
            <a:off x="8095490" y="3748411"/>
            <a:ext cx="3155938" cy="2152970"/>
            <a:chOff x="8256118" y="2513539"/>
            <a:chExt cx="3155938" cy="2152970"/>
          </a:xfrm>
        </p:grpSpPr>
        <p:cxnSp>
          <p:nvCxnSpPr>
            <p:cNvPr id="57" name="Gerader Verbinder 56"/>
            <p:cNvCxnSpPr>
              <a:stCxn id="58" idx="1"/>
            </p:cNvCxnSpPr>
            <p:nvPr/>
          </p:nvCxnSpPr>
          <p:spPr>
            <a:xfrm flipH="1" flipV="1">
              <a:off x="8256118" y="3081858"/>
              <a:ext cx="1664816" cy="508166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Grafik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20934" y="2513539"/>
              <a:ext cx="1491122" cy="2152970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</p:grpSp>
      <p:grpSp>
        <p:nvGrpSpPr>
          <p:cNvPr id="16" name="Gruppieren 15"/>
          <p:cNvGrpSpPr/>
          <p:nvPr/>
        </p:nvGrpSpPr>
        <p:grpSpPr>
          <a:xfrm>
            <a:off x="323822" y="1937143"/>
            <a:ext cx="3119616" cy="1602879"/>
            <a:chOff x="326450" y="1335617"/>
            <a:chExt cx="3119616" cy="1602879"/>
          </a:xfrm>
        </p:grpSpPr>
        <p:cxnSp>
          <p:nvCxnSpPr>
            <p:cNvPr id="49" name="Gerader Verbinder 48"/>
            <p:cNvCxnSpPr/>
            <p:nvPr/>
          </p:nvCxnSpPr>
          <p:spPr>
            <a:xfrm flipH="1" flipV="1">
              <a:off x="2062797" y="2465333"/>
              <a:ext cx="1383269" cy="473163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6450" y="1335617"/>
              <a:ext cx="2101479" cy="1228608"/>
            </a:xfrm>
            <a:prstGeom prst="rect">
              <a:avLst/>
            </a:prstGeom>
            <a:ln w="12700">
              <a:solidFill>
                <a:schemeClr val="accent1">
                  <a:shade val="50000"/>
                </a:schemeClr>
              </a:solidFill>
            </a:ln>
          </p:spPr>
        </p:pic>
      </p:grpSp>
      <p:grpSp>
        <p:nvGrpSpPr>
          <p:cNvPr id="15" name="Gruppieren 14"/>
          <p:cNvGrpSpPr/>
          <p:nvPr/>
        </p:nvGrpSpPr>
        <p:grpSpPr>
          <a:xfrm>
            <a:off x="8683664" y="1195463"/>
            <a:ext cx="2941467" cy="2852430"/>
            <a:chOff x="7231236" y="1098087"/>
            <a:chExt cx="2941467" cy="2852430"/>
          </a:xfrm>
        </p:grpSpPr>
        <p:grpSp>
          <p:nvGrpSpPr>
            <p:cNvPr id="50" name="Gruppieren 49"/>
            <p:cNvGrpSpPr/>
            <p:nvPr/>
          </p:nvGrpSpPr>
          <p:grpSpPr>
            <a:xfrm>
              <a:off x="7665544" y="1098087"/>
              <a:ext cx="2507159" cy="1683224"/>
              <a:chOff x="347918" y="1006661"/>
              <a:chExt cx="2507159" cy="1683224"/>
            </a:xfrm>
          </p:grpSpPr>
          <p:pic>
            <p:nvPicPr>
              <p:cNvPr id="51" name="Grafik 50"/>
              <p:cNvPicPr>
                <a:picLocks noChangeAspect="1"/>
              </p:cNvPicPr>
              <p:nvPr/>
            </p:nvPicPr>
            <p:blipFill rotWithShape="1">
              <a:blip r:embed="rId10"/>
              <a:srcRect t="4249"/>
              <a:stretch/>
            </p:blipFill>
            <p:spPr>
              <a:xfrm>
                <a:off x="347918" y="1006662"/>
                <a:ext cx="1213753" cy="1683223"/>
              </a:xfrm>
              <a:prstGeom prst="rect">
                <a:avLst/>
              </a:prstGeom>
              <a:ln w="12700">
                <a:solidFill>
                  <a:schemeClr val="accent1">
                    <a:shade val="50000"/>
                  </a:schemeClr>
                </a:solidFill>
              </a:ln>
            </p:spPr>
          </p:pic>
          <p:pic>
            <p:nvPicPr>
              <p:cNvPr id="52" name="Grafik 51"/>
              <p:cNvPicPr>
                <a:picLocks noChangeAspect="1"/>
              </p:cNvPicPr>
              <p:nvPr/>
            </p:nvPicPr>
            <p:blipFill rotWithShape="1">
              <a:blip r:embed="rId11"/>
              <a:srcRect b="4682"/>
              <a:stretch/>
            </p:blipFill>
            <p:spPr>
              <a:xfrm>
                <a:off x="1560884" y="1006661"/>
                <a:ext cx="1294193" cy="1683223"/>
              </a:xfrm>
              <a:prstGeom prst="rect">
                <a:avLst/>
              </a:prstGeom>
              <a:ln w="12700">
                <a:solidFill>
                  <a:schemeClr val="accent1">
                    <a:shade val="50000"/>
                  </a:schemeClr>
                </a:solidFill>
              </a:ln>
            </p:spPr>
          </p:pic>
        </p:grpSp>
        <p:cxnSp>
          <p:nvCxnSpPr>
            <p:cNvPr id="32" name="Gerader Verbinder 31"/>
            <p:cNvCxnSpPr/>
            <p:nvPr/>
          </p:nvCxnSpPr>
          <p:spPr>
            <a:xfrm flipH="1">
              <a:off x="7231236" y="2781310"/>
              <a:ext cx="1352864" cy="116920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/>
          <p:cNvGrpSpPr/>
          <p:nvPr/>
        </p:nvGrpSpPr>
        <p:grpSpPr>
          <a:xfrm>
            <a:off x="654078" y="4148254"/>
            <a:ext cx="4564693" cy="2506208"/>
            <a:chOff x="654078" y="4148254"/>
            <a:chExt cx="4564693" cy="2506208"/>
          </a:xfrm>
        </p:grpSpPr>
        <p:cxnSp>
          <p:nvCxnSpPr>
            <p:cNvPr id="54" name="Gerader Verbinder 53"/>
            <p:cNvCxnSpPr/>
            <p:nvPr/>
          </p:nvCxnSpPr>
          <p:spPr>
            <a:xfrm flipH="1">
              <a:off x="2910765" y="4148254"/>
              <a:ext cx="2308006" cy="10973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4078" y="5209485"/>
              <a:ext cx="2320103" cy="1444977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/>
        </p:nvGrpSpPr>
        <p:grpSpPr>
          <a:xfrm>
            <a:off x="6729753" y="612446"/>
            <a:ext cx="1690382" cy="3535808"/>
            <a:chOff x="-544051" y="2321631"/>
            <a:chExt cx="1690382" cy="3535808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4" t="2114" r="13008"/>
            <a:stretch/>
          </p:blipFill>
          <p:spPr>
            <a:xfrm>
              <a:off x="-544051" y="2321631"/>
              <a:ext cx="1501479" cy="1683222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cxnSp>
          <p:nvCxnSpPr>
            <p:cNvPr id="34" name="Gerader Verbinder 33"/>
            <p:cNvCxnSpPr>
              <a:endCxn id="4" idx="2"/>
            </p:cNvCxnSpPr>
            <p:nvPr/>
          </p:nvCxnSpPr>
          <p:spPr>
            <a:xfrm flipH="1" flipV="1">
              <a:off x="206689" y="4004853"/>
              <a:ext cx="939642" cy="1852586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4900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/>
              <a:t>Transportation </a:t>
            </a:r>
            <a:r>
              <a:rPr lang="de-DE" sz="2800" b="1" dirty="0" err="1" smtClean="0"/>
              <a:t>method</a:t>
            </a:r>
            <a:endParaRPr lang="en-GB" sz="2800" b="1" dirty="0"/>
          </a:p>
        </p:txBody>
      </p:sp>
      <p:sp>
        <p:nvSpPr>
          <p:cNvPr id="14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24901"/>
          <a:stretch/>
        </p:blipFill>
        <p:spPr>
          <a:xfrm>
            <a:off x="1452563" y="962025"/>
            <a:ext cx="8315325" cy="5150274"/>
          </a:xfrm>
          <a:prstGeom prst="rect">
            <a:avLst/>
          </a:prstGeom>
        </p:spPr>
      </p:pic>
      <p:sp>
        <p:nvSpPr>
          <p:cNvPr id="4" name="Pfeil nach rechts 3"/>
          <p:cNvSpPr/>
          <p:nvPr/>
        </p:nvSpPr>
        <p:spPr>
          <a:xfrm rot="263939">
            <a:off x="3914147" y="974304"/>
            <a:ext cx="4219575" cy="695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Moving direction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744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/>
              <a:t>Illumination </a:t>
            </a:r>
            <a:r>
              <a:rPr lang="de-DE" sz="2800" b="1" dirty="0" err="1" smtClean="0"/>
              <a:t>principle</a:t>
            </a:r>
            <a:endParaRPr lang="en-GB" sz="2800" b="1" dirty="0"/>
          </a:p>
        </p:txBody>
      </p:sp>
      <p:cxnSp>
        <p:nvCxnSpPr>
          <p:cNvPr id="13" name="Gerader Verbinder 12"/>
          <p:cNvCxnSpPr>
            <a:endCxn id="17" idx="2"/>
          </p:cNvCxnSpPr>
          <p:nvPr/>
        </p:nvCxnSpPr>
        <p:spPr>
          <a:xfrm>
            <a:off x="3035300" y="3387599"/>
            <a:ext cx="102478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440" y="1871095"/>
            <a:ext cx="3412839" cy="270908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595" y="997029"/>
            <a:ext cx="1595399" cy="126641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594" y="4511751"/>
            <a:ext cx="1595400" cy="12664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593" y="2754390"/>
            <a:ext cx="1595401" cy="12664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0" name="Полилиния 1"/>
          <p:cNvSpPr/>
          <p:nvPr/>
        </p:nvSpPr>
        <p:spPr>
          <a:xfrm>
            <a:off x="5895441" y="2257851"/>
            <a:ext cx="6113677" cy="23613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MCIP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(</a:t>
            </a: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M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ulti </a:t>
            </a:r>
            <a:r>
              <a:rPr lang="de-DE" sz="24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C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olour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I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mage </a:t>
            </a:r>
            <a:r>
              <a:rPr lang="de-DE" sz="2400" b="1" dirty="0" smtClean="0">
                <a:latin typeface="Calibri" pitchFamily="34"/>
                <a:ea typeface="Microsoft YaHei" pitchFamily="2"/>
                <a:cs typeface="Times New Roman" pitchFamily="18"/>
              </a:rPr>
              <a:t>P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rocessing)</a:t>
            </a: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Advanced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illumination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set-up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Image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subtraction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method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Optimized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evaluation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image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depending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on fault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category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3Mpx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camera</a:t>
            </a:r>
            <a:r>
              <a:rPr lang="de-DE" sz="24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400" dirty="0" err="1" smtClean="0">
                <a:latin typeface="Calibri" pitchFamily="34"/>
                <a:ea typeface="Microsoft YaHei" pitchFamily="2"/>
                <a:cs typeface="Times New Roman" pitchFamily="18"/>
              </a:rPr>
              <a:t>resolution</a:t>
            </a:r>
            <a:endParaRPr lang="de-DE" sz="2400" dirty="0" smtClean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0923">
            <a:off x="11021797" y="1418006"/>
            <a:ext cx="826043" cy="836799"/>
          </a:xfrm>
          <a:prstGeom prst="rect">
            <a:avLst/>
          </a:prstGeom>
        </p:spPr>
      </p:pic>
      <p:cxnSp>
        <p:nvCxnSpPr>
          <p:cNvPr id="6" name="Gerader Verbinder 5"/>
          <p:cNvCxnSpPr>
            <a:stCxn id="11" idx="2"/>
          </p:cNvCxnSpPr>
          <p:nvPr/>
        </p:nvCxnSpPr>
        <p:spPr>
          <a:xfrm flipH="1">
            <a:off x="3633788" y="1630237"/>
            <a:ext cx="4263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>
            <a:off x="3633788" y="1630237"/>
            <a:ext cx="0" cy="351380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>
            <a:endCxn id="16" idx="2"/>
          </p:cNvCxnSpPr>
          <p:nvPr/>
        </p:nvCxnSpPr>
        <p:spPr>
          <a:xfrm>
            <a:off x="3633788" y="5144042"/>
            <a:ext cx="426298" cy="91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301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b="1" dirty="0" smtClean="0"/>
              <a:t>Sidewall inspection</a:t>
            </a:r>
            <a:endParaRPr lang="en-GB" sz="2800" b="1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1" y="2137703"/>
            <a:ext cx="3111465" cy="233359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/>
          <a:srcRect t="4249"/>
          <a:stretch/>
        </p:blipFill>
        <p:spPr>
          <a:xfrm>
            <a:off x="3671073" y="1007001"/>
            <a:ext cx="1836758" cy="2241509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5"/>
          <a:srcRect l="5838" t="17121" r="2177"/>
          <a:stretch/>
        </p:blipFill>
        <p:spPr>
          <a:xfrm>
            <a:off x="3671073" y="3411047"/>
            <a:ext cx="1836758" cy="2376179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sp>
        <p:nvSpPr>
          <p:cNvPr id="11" name="Textplatzhalter 14"/>
          <p:cNvSpPr>
            <a:spLocks noGrp="1"/>
          </p:cNvSpPr>
          <p:nvPr>
            <p:ph type="body" sz="quarter" idx="10"/>
          </p:nvPr>
        </p:nvSpPr>
        <p:spPr>
          <a:xfrm>
            <a:off x="469361" y="384849"/>
            <a:ext cx="3590727" cy="227597"/>
          </a:xfrm>
        </p:spPr>
        <p:txBody>
          <a:bodyPr/>
          <a:lstStyle/>
          <a:p>
            <a:r>
              <a:rPr lang="de-DE" dirty="0"/>
              <a:t>HEUFT </a:t>
            </a:r>
            <a:r>
              <a:rPr lang="de-DE" i="1" dirty="0"/>
              <a:t>spotter </a:t>
            </a:r>
            <a:r>
              <a:rPr lang="de-DE" i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II</a:t>
            </a:r>
            <a:r>
              <a:rPr lang="de-DE" i="1" dirty="0"/>
              <a:t> BFS</a:t>
            </a:r>
            <a:r>
              <a:rPr lang="de-DE" dirty="0"/>
              <a:t> – </a:t>
            </a:r>
            <a:r>
              <a:rPr lang="de-DE" b="1" u="sng" dirty="0" err="1"/>
              <a:t>B</a:t>
            </a:r>
            <a:r>
              <a:rPr lang="de-DE" dirty="0" err="1"/>
              <a:t>low</a:t>
            </a:r>
            <a:r>
              <a:rPr lang="de-DE" dirty="0"/>
              <a:t>-</a:t>
            </a:r>
            <a:r>
              <a:rPr lang="de-DE" b="1" u="sng" dirty="0" err="1"/>
              <a:t>F</a:t>
            </a:r>
            <a:r>
              <a:rPr lang="de-DE" dirty="0" err="1"/>
              <a:t>ill</a:t>
            </a:r>
            <a:r>
              <a:rPr lang="de-DE" dirty="0"/>
              <a:t>-</a:t>
            </a:r>
            <a:r>
              <a:rPr lang="de-DE" b="1" u="sng" dirty="0"/>
              <a:t>S</a:t>
            </a:r>
            <a:r>
              <a:rPr lang="de-DE" dirty="0"/>
              <a:t>eal bottle inspection </a:t>
            </a:r>
            <a:r>
              <a:rPr lang="de-DE" dirty="0" err="1"/>
              <a:t>machine</a:t>
            </a:r>
            <a:endParaRPr lang="en-GB" dirty="0"/>
          </a:p>
        </p:txBody>
      </p:sp>
      <p:sp>
        <p:nvSpPr>
          <p:cNvPr id="10" name="Полилиния 1"/>
          <p:cNvSpPr/>
          <p:nvPr/>
        </p:nvSpPr>
        <p:spPr>
          <a:xfrm>
            <a:off x="7616415" y="1369750"/>
            <a:ext cx="4288892" cy="38695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72000" rIns="90000" bIns="72000" anchor="ctr" anchorCtr="0" compatLnSpc="1">
            <a:spAutoFit/>
          </a:bodyPr>
          <a:lstStyle/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Upper</a:t>
            </a:r>
            <a:r>
              <a:rPr lang="de-DE" sz="22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sidewall</a:t>
            </a:r>
            <a:r>
              <a:rPr lang="de-DE" sz="22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endParaRPr lang="de-DE" sz="2200" b="1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1028700" lvl="1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Closure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1028700" lvl="1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Cosmetic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defect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1028700" lvl="1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Particle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Upper</a:t>
            </a:r>
            <a:r>
              <a:rPr lang="de-DE" sz="22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sidewall</a:t>
            </a:r>
            <a:r>
              <a:rPr lang="de-DE" sz="2200" b="1" dirty="0" smtClean="0">
                <a:latin typeface="Calibri" pitchFamily="34"/>
                <a:ea typeface="Microsoft YaHei" pitchFamily="2"/>
                <a:cs typeface="Times New Roman" pitchFamily="18"/>
              </a:rPr>
              <a:t> front </a:t>
            </a:r>
            <a:r>
              <a:rPr lang="de-DE" sz="22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view</a:t>
            </a:r>
            <a:endParaRPr lang="de-DE" sz="2200" b="1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1028700" lvl="1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Fill</a:t>
            </a:r>
            <a:r>
              <a:rPr lang="de-DE" sz="2200" dirty="0" smtClean="0">
                <a:latin typeface="Calibri" pitchFamily="34"/>
                <a:ea typeface="Microsoft YaHei" pitchFamily="2"/>
                <a:cs typeface="Times New Roman" pitchFamily="18"/>
              </a:rPr>
              <a:t>-level </a:t>
            </a:r>
            <a:r>
              <a:rPr lang="de-DE" sz="2200" dirty="0" err="1" smtClean="0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200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1028700" lvl="1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>
                <a:latin typeface="Calibri" pitchFamily="34"/>
                <a:ea typeface="Microsoft YaHei" pitchFamily="2"/>
                <a:cs typeface="Times New Roman" pitchFamily="18"/>
              </a:rPr>
              <a:t>Cosmetic</a:t>
            </a:r>
            <a:r>
              <a:rPr lang="de-DE" sz="22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>
                <a:latin typeface="Calibri" pitchFamily="34"/>
                <a:ea typeface="Microsoft YaHei" pitchFamily="2"/>
                <a:cs typeface="Times New Roman" pitchFamily="18"/>
              </a:rPr>
              <a:t>defect</a:t>
            </a:r>
            <a:r>
              <a:rPr lang="de-DE" sz="22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200" dirty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1028700" lvl="1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>
                <a:latin typeface="Calibri" pitchFamily="34"/>
                <a:ea typeface="Microsoft YaHei" pitchFamily="2"/>
                <a:cs typeface="Times New Roman" pitchFamily="18"/>
              </a:rPr>
              <a:t>Particle</a:t>
            </a:r>
            <a:r>
              <a:rPr lang="de-DE" sz="22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200" dirty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571500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Lower</a:t>
            </a:r>
            <a:r>
              <a:rPr lang="de-DE" sz="22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sidewall</a:t>
            </a:r>
            <a:r>
              <a:rPr lang="de-DE" sz="2200" b="1" dirty="0" smtClean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b="1" dirty="0" err="1" smtClean="0">
                <a:latin typeface="Calibri" pitchFamily="34"/>
                <a:ea typeface="Microsoft YaHei" pitchFamily="2"/>
                <a:cs typeface="Times New Roman" pitchFamily="18"/>
              </a:rPr>
              <a:t>inspection</a:t>
            </a:r>
            <a:endParaRPr lang="de-DE" sz="2200" b="1" dirty="0" smtClean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1028700" lvl="1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>
                <a:latin typeface="Calibri" pitchFamily="34"/>
                <a:ea typeface="Microsoft YaHei" pitchFamily="2"/>
                <a:cs typeface="Times New Roman" pitchFamily="18"/>
              </a:rPr>
              <a:t>Cosmetic</a:t>
            </a:r>
            <a:r>
              <a:rPr lang="de-DE" sz="22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>
                <a:latin typeface="Calibri" pitchFamily="34"/>
                <a:ea typeface="Microsoft YaHei" pitchFamily="2"/>
                <a:cs typeface="Times New Roman" pitchFamily="18"/>
              </a:rPr>
              <a:t>defect</a:t>
            </a:r>
            <a:r>
              <a:rPr lang="de-DE" sz="22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200" dirty="0">
              <a:latin typeface="Calibri" pitchFamily="34"/>
              <a:ea typeface="Microsoft YaHei" pitchFamily="2"/>
              <a:cs typeface="Times New Roman" pitchFamily="18"/>
            </a:endParaRPr>
          </a:p>
          <a:p>
            <a:pPr marL="1028700" lvl="1" indent="-342900" hangingPunct="0"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de-DE" sz="2200" dirty="0" err="1">
                <a:latin typeface="Calibri" pitchFamily="34"/>
                <a:ea typeface="Microsoft YaHei" pitchFamily="2"/>
                <a:cs typeface="Times New Roman" pitchFamily="18"/>
              </a:rPr>
              <a:t>Particle</a:t>
            </a:r>
            <a:r>
              <a:rPr lang="de-DE" sz="2200" dirty="0">
                <a:latin typeface="Calibri" pitchFamily="34"/>
                <a:ea typeface="Microsoft YaHei" pitchFamily="2"/>
                <a:cs typeface="Times New Roman" pitchFamily="18"/>
              </a:rPr>
              <a:t> </a:t>
            </a:r>
            <a:r>
              <a:rPr lang="de-DE" sz="2200" dirty="0" err="1">
                <a:latin typeface="Calibri" pitchFamily="34"/>
                <a:ea typeface="Microsoft YaHei" pitchFamily="2"/>
                <a:cs typeface="Times New Roman" pitchFamily="18"/>
              </a:rPr>
              <a:t>detection</a:t>
            </a:r>
            <a:endParaRPr lang="de-DE" sz="2200" dirty="0">
              <a:latin typeface="Calibri" pitchFamily="34"/>
              <a:ea typeface="Microsoft YaHei" pitchFamily="2"/>
              <a:cs typeface="Times New Roman" pitchFamily="18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4" t="2114" r="13008"/>
          <a:stretch/>
        </p:blipFill>
        <p:spPr>
          <a:xfrm>
            <a:off x="5689410" y="2137703"/>
            <a:ext cx="1836758" cy="224150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03174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UFT Standard">
  <a:themeElements>
    <a:clrScheme name="HEUFT Standard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FF6600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FF6600"/>
      </a:hlink>
      <a:folHlink>
        <a:srgbClr val="FF6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76404DA-B8D4-42E8-B5BE-85A69342F230}" vid="{1A7A2AEE-6A3F-4981-96D7-1729D86544E0}"/>
    </a:ext>
  </a:extLst>
</a:theme>
</file>

<file path=ppt/theme/theme2.xml><?xml version="1.0" encoding="utf-8"?>
<a:theme xmlns:a="http://schemas.openxmlformats.org/drawingml/2006/main" name="HEUFT Beverage">
  <a:themeElements>
    <a:clrScheme name="HEUFT Beverage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76404DA-B8D4-42E8-B5BE-85A69342F230}" vid="{9944EEE6-70AA-441D-ABC6-ADCA29B57950}"/>
    </a:ext>
  </a:extLst>
</a:theme>
</file>

<file path=ppt/theme/theme3.xml><?xml version="1.0" encoding="utf-8"?>
<a:theme xmlns:a="http://schemas.openxmlformats.org/drawingml/2006/main" name="HEUFT Food">
  <a:themeElements>
    <a:clrScheme name="HEUFT Food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62BB47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62BB47"/>
      </a:hlink>
      <a:folHlink>
        <a:srgbClr val="62BB4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76404DA-B8D4-42E8-B5BE-85A69342F230}" vid="{43586C89-7B1E-4F6D-B214-05E9B503CAD7}"/>
    </a:ext>
  </a:extLst>
</a:theme>
</file>

<file path=ppt/theme/theme4.xml><?xml version="1.0" encoding="utf-8"?>
<a:theme xmlns:a="http://schemas.openxmlformats.org/drawingml/2006/main" name="HEUFT Pharma">
  <a:themeElements>
    <a:clrScheme name="HEUFT Pharma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A2238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A2238E"/>
      </a:hlink>
      <a:folHlink>
        <a:srgbClr val="A223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C76404DA-B8D4-42E8-B5BE-85A69342F230}" vid="{8DFE2433-B5AE-4217-8A83-9027AE89118D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2018-03-04_guideline</Template>
  <TotalTime>0</TotalTime>
  <Words>666</Words>
  <Application>Microsoft Office PowerPoint</Application>
  <PresentationFormat>Breitbild</PresentationFormat>
  <Paragraphs>160</Paragraphs>
  <Slides>23</Slides>
  <Notes>14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23</vt:i4>
      </vt:variant>
    </vt:vector>
  </HeadingPairs>
  <TitlesOfParts>
    <vt:vector size="35" baseType="lpstr">
      <vt:lpstr>Microsoft YaHei</vt:lpstr>
      <vt:lpstr>Arial</vt:lpstr>
      <vt:lpstr>Calibri</vt:lpstr>
      <vt:lpstr>Calibri Light</vt:lpstr>
      <vt:lpstr>Mangal</vt:lpstr>
      <vt:lpstr>Times New Roman</vt:lpstr>
      <vt:lpstr>Verdana</vt:lpstr>
      <vt:lpstr>Wingdings</vt:lpstr>
      <vt:lpstr>HEUFT Standard</vt:lpstr>
      <vt:lpstr>HEUFT Beverage</vt:lpstr>
      <vt:lpstr>HEUFT Food</vt:lpstr>
      <vt:lpstr>HEUFT Pharma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Jahnen</dc:creator>
  <cp:lastModifiedBy>HEUFT</cp:lastModifiedBy>
  <cp:revision>288</cp:revision>
  <dcterms:created xsi:type="dcterms:W3CDTF">2018-09-02T13:37:36Z</dcterms:created>
  <dcterms:modified xsi:type="dcterms:W3CDTF">2021-01-28T06:22:33Z</dcterms:modified>
</cp:coreProperties>
</file>